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310" r:id="rId3"/>
    <p:sldId id="320" r:id="rId4"/>
    <p:sldId id="321" r:id="rId5"/>
    <p:sldId id="322" r:id="rId6"/>
    <p:sldId id="324" r:id="rId7"/>
    <p:sldId id="323" r:id="rId8"/>
    <p:sldId id="325" r:id="rId9"/>
    <p:sldId id="326" r:id="rId10"/>
    <p:sldId id="327" r:id="rId11"/>
    <p:sldId id="328" r:id="rId12"/>
    <p:sldId id="334" r:id="rId13"/>
    <p:sldId id="330" r:id="rId14"/>
    <p:sldId id="329" r:id="rId15"/>
    <p:sldId id="331" r:id="rId16"/>
    <p:sldId id="332" r:id="rId17"/>
    <p:sldId id="333" r:id="rId18"/>
    <p:sldId id="335" r:id="rId19"/>
    <p:sldId id="319"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79" d="100"/>
          <a:sy n="79" d="100"/>
        </p:scale>
        <p:origin x="773" y="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 V. Sommers" userId="dafe8469-3e6a-4911-9b4e-1e8d555508a2" providerId="ADAL" clId="{EB0EA8C8-1D40-425C-A98F-310678CAFD79}"/>
    <pc:docChg chg="undo custSel addSld delSld modSld sldOrd">
      <pc:chgData name="Erick V. Sommers" userId="dafe8469-3e6a-4911-9b4e-1e8d555508a2" providerId="ADAL" clId="{EB0EA8C8-1D40-425C-A98F-310678CAFD79}" dt="2024-10-14T16:33:46.322" v="3496" actId="20577"/>
      <pc:docMkLst>
        <pc:docMk/>
      </pc:docMkLst>
      <pc:sldChg chg="addSp delSp modSp mod">
        <pc:chgData name="Erick V. Sommers" userId="dafe8469-3e6a-4911-9b4e-1e8d555508a2" providerId="ADAL" clId="{EB0EA8C8-1D40-425C-A98F-310678CAFD79}" dt="2024-10-14T15:06:23.731" v="3093"/>
        <pc:sldMkLst>
          <pc:docMk/>
          <pc:sldMk cId="2139132589" sldId="310"/>
        </pc:sldMkLst>
        <pc:spChg chg="add del mod">
          <ac:chgData name="Erick V. Sommers" userId="dafe8469-3e6a-4911-9b4e-1e8d555508a2" providerId="ADAL" clId="{EB0EA8C8-1D40-425C-A98F-310678CAFD79}" dt="2024-10-14T13:51:42.376" v="5" actId="21"/>
          <ac:spMkLst>
            <pc:docMk/>
            <pc:sldMk cId="2139132589" sldId="310"/>
            <ac:spMk id="2" creationId="{72C19F64-19D6-E120-5DC1-DEC029302567}"/>
          </ac:spMkLst>
        </pc:spChg>
        <pc:spChg chg="mod">
          <ac:chgData name="Erick V. Sommers" userId="dafe8469-3e6a-4911-9b4e-1e8d555508a2" providerId="ADAL" clId="{EB0EA8C8-1D40-425C-A98F-310678CAFD79}" dt="2024-10-14T13:51:31.296" v="1" actId="1076"/>
          <ac:spMkLst>
            <pc:docMk/>
            <pc:sldMk cId="2139132589" sldId="310"/>
            <ac:spMk id="6" creationId="{4E419DF5-CCC1-4994-663D-4A24EE2D86F7}"/>
          </ac:spMkLst>
        </pc:spChg>
        <pc:spChg chg="mod">
          <ac:chgData name="Erick V. Sommers" userId="dafe8469-3e6a-4911-9b4e-1e8d555508a2" providerId="ADAL" clId="{EB0EA8C8-1D40-425C-A98F-310678CAFD79}" dt="2024-10-14T15:06:23.731" v="3093"/>
          <ac:spMkLst>
            <pc:docMk/>
            <pc:sldMk cId="2139132589" sldId="310"/>
            <ac:spMk id="7" creationId="{5C1227BC-FB97-FF0D-0382-12750AA337D3}"/>
          </ac:spMkLst>
        </pc:spChg>
      </pc:sldChg>
      <pc:sldChg chg="del">
        <pc:chgData name="Erick V. Sommers" userId="dafe8469-3e6a-4911-9b4e-1e8d555508a2" providerId="ADAL" clId="{EB0EA8C8-1D40-425C-A98F-310678CAFD79}" dt="2024-10-14T14:17:56.730" v="2449" actId="47"/>
        <pc:sldMkLst>
          <pc:docMk/>
          <pc:sldMk cId="3106206852" sldId="311"/>
        </pc:sldMkLst>
      </pc:sldChg>
      <pc:sldChg chg="del">
        <pc:chgData name="Erick V. Sommers" userId="dafe8469-3e6a-4911-9b4e-1e8d555508a2" providerId="ADAL" clId="{EB0EA8C8-1D40-425C-A98F-310678CAFD79}" dt="2024-10-14T14:17:56.730" v="2449" actId="47"/>
        <pc:sldMkLst>
          <pc:docMk/>
          <pc:sldMk cId="462238070" sldId="312"/>
        </pc:sldMkLst>
      </pc:sldChg>
      <pc:sldChg chg="del">
        <pc:chgData name="Erick V. Sommers" userId="dafe8469-3e6a-4911-9b4e-1e8d555508a2" providerId="ADAL" clId="{EB0EA8C8-1D40-425C-A98F-310678CAFD79}" dt="2024-10-14T14:17:56.730" v="2449" actId="47"/>
        <pc:sldMkLst>
          <pc:docMk/>
          <pc:sldMk cId="4206988261" sldId="313"/>
        </pc:sldMkLst>
      </pc:sldChg>
      <pc:sldChg chg="del">
        <pc:chgData name="Erick V. Sommers" userId="dafe8469-3e6a-4911-9b4e-1e8d555508a2" providerId="ADAL" clId="{EB0EA8C8-1D40-425C-A98F-310678CAFD79}" dt="2024-10-14T14:17:56.730" v="2449" actId="47"/>
        <pc:sldMkLst>
          <pc:docMk/>
          <pc:sldMk cId="2478160142" sldId="314"/>
        </pc:sldMkLst>
      </pc:sldChg>
      <pc:sldChg chg="del">
        <pc:chgData name="Erick V. Sommers" userId="dafe8469-3e6a-4911-9b4e-1e8d555508a2" providerId="ADAL" clId="{EB0EA8C8-1D40-425C-A98F-310678CAFD79}" dt="2024-10-14T14:17:56.730" v="2449" actId="47"/>
        <pc:sldMkLst>
          <pc:docMk/>
          <pc:sldMk cId="2681425051" sldId="315"/>
        </pc:sldMkLst>
      </pc:sldChg>
      <pc:sldChg chg="del">
        <pc:chgData name="Erick V. Sommers" userId="dafe8469-3e6a-4911-9b4e-1e8d555508a2" providerId="ADAL" clId="{EB0EA8C8-1D40-425C-A98F-310678CAFD79}" dt="2024-10-14T14:17:56.730" v="2449" actId="47"/>
        <pc:sldMkLst>
          <pc:docMk/>
          <pc:sldMk cId="2590506655" sldId="316"/>
        </pc:sldMkLst>
      </pc:sldChg>
      <pc:sldChg chg="del">
        <pc:chgData name="Erick V. Sommers" userId="dafe8469-3e6a-4911-9b4e-1e8d555508a2" providerId="ADAL" clId="{EB0EA8C8-1D40-425C-A98F-310678CAFD79}" dt="2024-10-14T14:17:56.730" v="2449" actId="47"/>
        <pc:sldMkLst>
          <pc:docMk/>
          <pc:sldMk cId="1735722345" sldId="317"/>
        </pc:sldMkLst>
      </pc:sldChg>
      <pc:sldChg chg="del">
        <pc:chgData name="Erick V. Sommers" userId="dafe8469-3e6a-4911-9b4e-1e8d555508a2" providerId="ADAL" clId="{EB0EA8C8-1D40-425C-A98F-310678CAFD79}" dt="2024-10-14T14:17:56.730" v="2449" actId="47"/>
        <pc:sldMkLst>
          <pc:docMk/>
          <pc:sldMk cId="2765137111" sldId="318"/>
        </pc:sldMkLst>
      </pc:sldChg>
      <pc:sldChg chg="addSp delSp modSp mod">
        <pc:chgData name="Erick V. Sommers" userId="dafe8469-3e6a-4911-9b4e-1e8d555508a2" providerId="ADAL" clId="{EB0EA8C8-1D40-425C-A98F-310678CAFD79}" dt="2024-10-14T14:26:09.759" v="3057" actId="1076"/>
        <pc:sldMkLst>
          <pc:docMk/>
          <pc:sldMk cId="1108506989" sldId="319"/>
        </pc:sldMkLst>
        <pc:spChg chg="del">
          <ac:chgData name="Erick V. Sommers" userId="dafe8469-3e6a-4911-9b4e-1e8d555508a2" providerId="ADAL" clId="{EB0EA8C8-1D40-425C-A98F-310678CAFD79}" dt="2024-10-14T14:25:38.218" v="3030" actId="478"/>
          <ac:spMkLst>
            <pc:docMk/>
            <pc:sldMk cId="1108506989" sldId="319"/>
            <ac:spMk id="2" creationId="{00000000-0000-0000-0000-000000000000}"/>
          </ac:spMkLst>
        </pc:spChg>
        <pc:spChg chg="del">
          <ac:chgData name="Erick V. Sommers" userId="dafe8469-3e6a-4911-9b4e-1e8d555508a2" providerId="ADAL" clId="{EB0EA8C8-1D40-425C-A98F-310678CAFD79}" dt="2024-10-14T14:25:22.754" v="3027" actId="478"/>
          <ac:spMkLst>
            <pc:docMk/>
            <pc:sldMk cId="1108506989" sldId="319"/>
            <ac:spMk id="3" creationId="{00000000-0000-0000-0000-000000000000}"/>
          </ac:spMkLst>
        </pc:spChg>
        <pc:spChg chg="del">
          <ac:chgData name="Erick V. Sommers" userId="dafe8469-3e6a-4911-9b4e-1e8d555508a2" providerId="ADAL" clId="{EB0EA8C8-1D40-425C-A98F-310678CAFD79}" dt="2024-10-14T14:25:19.616" v="3026" actId="478"/>
          <ac:spMkLst>
            <pc:docMk/>
            <pc:sldMk cId="1108506989" sldId="319"/>
            <ac:spMk id="4" creationId="{00000000-0000-0000-0000-000000000000}"/>
          </ac:spMkLst>
        </pc:spChg>
        <pc:spChg chg="add del mod">
          <ac:chgData name="Erick V. Sommers" userId="dafe8469-3e6a-4911-9b4e-1e8d555508a2" providerId="ADAL" clId="{EB0EA8C8-1D40-425C-A98F-310678CAFD79}" dt="2024-10-14T14:25:24.975" v="3028" actId="478"/>
          <ac:spMkLst>
            <pc:docMk/>
            <pc:sldMk cId="1108506989" sldId="319"/>
            <ac:spMk id="6" creationId="{E62F6D9B-3A7E-77A0-BA59-E132E734B3F1}"/>
          </ac:spMkLst>
        </pc:spChg>
        <pc:spChg chg="add mod">
          <ac:chgData name="Erick V. Sommers" userId="dafe8469-3e6a-4911-9b4e-1e8d555508a2" providerId="ADAL" clId="{EB0EA8C8-1D40-425C-A98F-310678CAFD79}" dt="2024-10-14T14:25:26.426" v="3029"/>
          <ac:spMkLst>
            <pc:docMk/>
            <pc:sldMk cId="1108506989" sldId="319"/>
            <ac:spMk id="7" creationId="{F6595F43-F1D8-1491-0A03-ACBAE3DC2B81}"/>
          </ac:spMkLst>
        </pc:spChg>
        <pc:spChg chg="add mod">
          <ac:chgData name="Erick V. Sommers" userId="dafe8469-3e6a-4911-9b4e-1e8d555508a2" providerId="ADAL" clId="{EB0EA8C8-1D40-425C-A98F-310678CAFD79}" dt="2024-10-14T14:25:26.426" v="3029"/>
          <ac:spMkLst>
            <pc:docMk/>
            <pc:sldMk cId="1108506989" sldId="319"/>
            <ac:spMk id="9" creationId="{E8C01E17-EDD9-461B-1D79-A86824C3CEB2}"/>
          </ac:spMkLst>
        </pc:spChg>
        <pc:spChg chg="add mod">
          <ac:chgData name="Erick V. Sommers" userId="dafe8469-3e6a-4911-9b4e-1e8d555508a2" providerId="ADAL" clId="{EB0EA8C8-1D40-425C-A98F-310678CAFD79}" dt="2024-10-14T14:26:09.759" v="3057" actId="1076"/>
          <ac:spMkLst>
            <pc:docMk/>
            <pc:sldMk cId="1108506989" sldId="319"/>
            <ac:spMk id="10" creationId="{6533D909-9EAE-A185-9451-0EB34454DE2E}"/>
          </ac:spMkLst>
        </pc:spChg>
        <pc:picChg chg="add mod">
          <ac:chgData name="Erick V. Sommers" userId="dafe8469-3e6a-4911-9b4e-1e8d555508a2" providerId="ADAL" clId="{EB0EA8C8-1D40-425C-A98F-310678CAFD79}" dt="2024-10-14T14:25:26.426" v="3029"/>
          <ac:picMkLst>
            <pc:docMk/>
            <pc:sldMk cId="1108506989" sldId="319"/>
            <ac:picMk id="8" creationId="{90195C2B-5DF5-F23D-6F9C-98921BEE191E}"/>
          </ac:picMkLst>
        </pc:picChg>
      </pc:sldChg>
      <pc:sldChg chg="addSp delSp modSp mod">
        <pc:chgData name="Erick V. Sommers" userId="dafe8469-3e6a-4911-9b4e-1e8d555508a2" providerId="ADAL" clId="{EB0EA8C8-1D40-425C-A98F-310678CAFD79}" dt="2024-10-14T16:30:10.130" v="3127" actId="20577"/>
        <pc:sldMkLst>
          <pc:docMk/>
          <pc:sldMk cId="623106559" sldId="320"/>
        </pc:sldMkLst>
        <pc:spChg chg="add del mod">
          <ac:chgData name="Erick V. Sommers" userId="dafe8469-3e6a-4911-9b4e-1e8d555508a2" providerId="ADAL" clId="{EB0EA8C8-1D40-425C-A98F-310678CAFD79}" dt="2024-10-14T13:51:51.714" v="8" actId="21"/>
          <ac:spMkLst>
            <pc:docMk/>
            <pc:sldMk cId="623106559" sldId="320"/>
            <ac:spMk id="2" creationId="{72C19F64-19D6-E120-5DC1-DEC029302567}"/>
          </ac:spMkLst>
        </pc:spChg>
        <pc:spChg chg="mod">
          <ac:chgData name="Erick V. Sommers" userId="dafe8469-3e6a-4911-9b4e-1e8d555508a2" providerId="ADAL" clId="{EB0EA8C8-1D40-425C-A98F-310678CAFD79}" dt="2024-10-14T13:51:49.096" v="7" actId="1076"/>
          <ac:spMkLst>
            <pc:docMk/>
            <pc:sldMk cId="623106559" sldId="320"/>
            <ac:spMk id="6" creationId="{94CBC171-6E72-DDC8-9662-ED5D6926301B}"/>
          </ac:spMkLst>
        </pc:spChg>
        <pc:spChg chg="mod">
          <ac:chgData name="Erick V. Sommers" userId="dafe8469-3e6a-4911-9b4e-1e8d555508a2" providerId="ADAL" clId="{EB0EA8C8-1D40-425C-A98F-310678CAFD79}" dt="2024-10-14T16:30:10.130" v="3127" actId="20577"/>
          <ac:spMkLst>
            <pc:docMk/>
            <pc:sldMk cId="623106559" sldId="320"/>
            <ac:spMk id="7" creationId="{D6920E56-BAA7-BA9C-9D38-1F0CE7811FB3}"/>
          </ac:spMkLst>
        </pc:spChg>
      </pc:sldChg>
      <pc:sldChg chg="addSp delSp modSp mod">
        <pc:chgData name="Erick V. Sommers" userId="dafe8469-3e6a-4911-9b4e-1e8d555508a2" providerId="ADAL" clId="{EB0EA8C8-1D40-425C-A98F-310678CAFD79}" dt="2024-10-14T16:30:20.434" v="3142" actId="20577"/>
        <pc:sldMkLst>
          <pc:docMk/>
          <pc:sldMk cId="130566029" sldId="321"/>
        </pc:sldMkLst>
        <pc:spChg chg="add del mod">
          <ac:chgData name="Erick V. Sommers" userId="dafe8469-3e6a-4911-9b4e-1e8d555508a2" providerId="ADAL" clId="{EB0EA8C8-1D40-425C-A98F-310678CAFD79}" dt="2024-10-14T13:52:45.514" v="16" actId="478"/>
          <ac:spMkLst>
            <pc:docMk/>
            <pc:sldMk cId="130566029" sldId="321"/>
            <ac:spMk id="2" creationId="{72C19F64-19D6-E120-5DC1-DEC029302567}"/>
          </ac:spMkLst>
        </pc:spChg>
        <pc:spChg chg="mod">
          <ac:chgData name="Erick V. Sommers" userId="dafe8469-3e6a-4911-9b4e-1e8d555508a2" providerId="ADAL" clId="{EB0EA8C8-1D40-425C-A98F-310678CAFD79}" dt="2024-10-14T13:51:57.737" v="10" actId="1076"/>
          <ac:spMkLst>
            <pc:docMk/>
            <pc:sldMk cId="130566029" sldId="321"/>
            <ac:spMk id="6" creationId="{8BBA1C72-42A4-C5E8-CDC0-89E90BDFCB23}"/>
          </ac:spMkLst>
        </pc:spChg>
        <pc:spChg chg="mod">
          <ac:chgData name="Erick V. Sommers" userId="dafe8469-3e6a-4911-9b4e-1e8d555508a2" providerId="ADAL" clId="{EB0EA8C8-1D40-425C-A98F-310678CAFD79}" dt="2024-10-14T16:30:20.434" v="3142" actId="20577"/>
          <ac:spMkLst>
            <pc:docMk/>
            <pc:sldMk cId="130566029" sldId="321"/>
            <ac:spMk id="7" creationId="{BB8D24C6-2593-637C-B469-A3D4272F2180}"/>
          </ac:spMkLst>
        </pc:spChg>
      </pc:sldChg>
      <pc:sldChg chg="delSp modSp add mod">
        <pc:chgData name="Erick V. Sommers" userId="dafe8469-3e6a-4911-9b4e-1e8d555508a2" providerId="ADAL" clId="{EB0EA8C8-1D40-425C-A98F-310678CAFD79}" dt="2024-10-14T13:53:53.736" v="118" actId="478"/>
        <pc:sldMkLst>
          <pc:docMk/>
          <pc:sldMk cId="564439463" sldId="322"/>
        </pc:sldMkLst>
        <pc:spChg chg="del">
          <ac:chgData name="Erick V. Sommers" userId="dafe8469-3e6a-4911-9b4e-1e8d555508a2" providerId="ADAL" clId="{EB0EA8C8-1D40-425C-A98F-310678CAFD79}" dt="2024-10-14T13:53:53.736" v="118" actId="478"/>
          <ac:spMkLst>
            <pc:docMk/>
            <pc:sldMk cId="564439463" sldId="322"/>
            <ac:spMk id="2" creationId="{EF52FA44-5ACE-6DC8-95DA-5F6F064C537C}"/>
          </ac:spMkLst>
        </pc:spChg>
        <pc:spChg chg="mod">
          <ac:chgData name="Erick V. Sommers" userId="dafe8469-3e6a-4911-9b4e-1e8d555508a2" providerId="ADAL" clId="{EB0EA8C8-1D40-425C-A98F-310678CAFD79}" dt="2024-10-14T13:52:53.459" v="44" actId="20577"/>
          <ac:spMkLst>
            <pc:docMk/>
            <pc:sldMk cId="564439463" sldId="322"/>
            <ac:spMk id="6" creationId="{C615F0FE-E567-56E8-79C7-8A3ACD1778C4}"/>
          </ac:spMkLst>
        </pc:spChg>
        <pc:spChg chg="mod">
          <ac:chgData name="Erick V. Sommers" userId="dafe8469-3e6a-4911-9b4e-1e8d555508a2" providerId="ADAL" clId="{EB0EA8C8-1D40-425C-A98F-310678CAFD79}" dt="2024-10-14T13:53:36.436" v="116" actId="14100"/>
          <ac:spMkLst>
            <pc:docMk/>
            <pc:sldMk cId="564439463" sldId="322"/>
            <ac:spMk id="7" creationId="{ED4AE281-9FDF-30D1-1FD0-7C7CF9C916CB}"/>
          </ac:spMkLst>
        </pc:spChg>
      </pc:sldChg>
      <pc:sldChg chg="delSp modSp add mod">
        <pc:chgData name="Erick V. Sommers" userId="dafe8469-3e6a-4911-9b4e-1e8d555508a2" providerId="ADAL" clId="{EB0EA8C8-1D40-425C-A98F-310678CAFD79}" dt="2024-10-14T14:29:03.685" v="3061" actId="20577"/>
        <pc:sldMkLst>
          <pc:docMk/>
          <pc:sldMk cId="1193068127" sldId="323"/>
        </pc:sldMkLst>
        <pc:spChg chg="del">
          <ac:chgData name="Erick V. Sommers" userId="dafe8469-3e6a-4911-9b4e-1e8d555508a2" providerId="ADAL" clId="{EB0EA8C8-1D40-425C-A98F-310678CAFD79}" dt="2024-10-14T13:58:30.953" v="490" actId="478"/>
          <ac:spMkLst>
            <pc:docMk/>
            <pc:sldMk cId="1193068127" sldId="323"/>
            <ac:spMk id="2" creationId="{A82230B2-1899-2AD2-430C-4F09E01B3C91}"/>
          </ac:spMkLst>
        </pc:spChg>
        <pc:spChg chg="mod">
          <ac:chgData name="Erick V. Sommers" userId="dafe8469-3e6a-4911-9b4e-1e8d555508a2" providerId="ADAL" clId="{EB0EA8C8-1D40-425C-A98F-310678CAFD79}" dt="2024-10-14T13:58:37.060" v="503" actId="20577"/>
          <ac:spMkLst>
            <pc:docMk/>
            <pc:sldMk cId="1193068127" sldId="323"/>
            <ac:spMk id="6" creationId="{A257589B-628E-1A38-17DC-54AC5CA58596}"/>
          </ac:spMkLst>
        </pc:spChg>
        <pc:spChg chg="mod">
          <ac:chgData name="Erick V. Sommers" userId="dafe8469-3e6a-4911-9b4e-1e8d555508a2" providerId="ADAL" clId="{EB0EA8C8-1D40-425C-A98F-310678CAFD79}" dt="2024-10-14T14:29:03.685" v="3061" actId="20577"/>
          <ac:spMkLst>
            <pc:docMk/>
            <pc:sldMk cId="1193068127" sldId="323"/>
            <ac:spMk id="7" creationId="{C5456F9C-F9D9-81E6-0079-67E67CA0D48E}"/>
          </ac:spMkLst>
        </pc:spChg>
      </pc:sldChg>
      <pc:sldChg chg="addSp delSp modSp add mod ord">
        <pc:chgData name="Erick V. Sommers" userId="dafe8469-3e6a-4911-9b4e-1e8d555508a2" providerId="ADAL" clId="{EB0EA8C8-1D40-425C-A98F-310678CAFD79}" dt="2024-10-14T15:07:29.399" v="3096" actId="20577"/>
        <pc:sldMkLst>
          <pc:docMk/>
          <pc:sldMk cId="1156425495" sldId="324"/>
        </pc:sldMkLst>
        <pc:spChg chg="del">
          <ac:chgData name="Erick V. Sommers" userId="dafe8469-3e6a-4911-9b4e-1e8d555508a2" providerId="ADAL" clId="{EB0EA8C8-1D40-425C-A98F-310678CAFD79}" dt="2024-10-14T14:01:31.687" v="765" actId="21"/>
          <ac:spMkLst>
            <pc:docMk/>
            <pc:sldMk cId="1156425495" sldId="324"/>
            <ac:spMk id="2" creationId="{D3F4D0AD-A95C-5911-5E2A-E3292A08A4DD}"/>
          </ac:spMkLst>
        </pc:spChg>
        <pc:spChg chg="add del">
          <ac:chgData name="Erick V. Sommers" userId="dafe8469-3e6a-4911-9b4e-1e8d555508a2" providerId="ADAL" clId="{EB0EA8C8-1D40-425C-A98F-310678CAFD79}" dt="2024-10-14T14:21:55.395" v="2725" actId="21"/>
          <ac:spMkLst>
            <pc:docMk/>
            <pc:sldMk cId="1156425495" sldId="324"/>
            <ac:spMk id="3" creationId="{B90771C9-5210-D61D-422D-DA35ADDEA9DA}"/>
          </ac:spMkLst>
        </pc:spChg>
        <pc:spChg chg="mod">
          <ac:chgData name="Erick V. Sommers" userId="dafe8469-3e6a-4911-9b4e-1e8d555508a2" providerId="ADAL" clId="{EB0EA8C8-1D40-425C-A98F-310678CAFD79}" dt="2024-10-14T15:07:29.399" v="3096" actId="20577"/>
          <ac:spMkLst>
            <pc:docMk/>
            <pc:sldMk cId="1156425495" sldId="324"/>
            <ac:spMk id="6" creationId="{478090CE-C70D-67EC-8200-A850758599EB}"/>
          </ac:spMkLst>
        </pc:spChg>
        <pc:spChg chg="mod">
          <ac:chgData name="Erick V. Sommers" userId="dafe8469-3e6a-4911-9b4e-1e8d555508a2" providerId="ADAL" clId="{EB0EA8C8-1D40-425C-A98F-310678CAFD79}" dt="2024-10-14T14:28:03.661" v="3058" actId="20577"/>
          <ac:spMkLst>
            <pc:docMk/>
            <pc:sldMk cId="1156425495" sldId="324"/>
            <ac:spMk id="7" creationId="{8CEF551A-9313-5666-9BF6-2BEC4F0F94F0}"/>
          </ac:spMkLst>
        </pc:spChg>
      </pc:sldChg>
      <pc:sldChg chg="modSp mod">
        <pc:chgData name="Erick V. Sommers" userId="dafe8469-3e6a-4911-9b4e-1e8d555508a2" providerId="ADAL" clId="{EB0EA8C8-1D40-425C-A98F-310678CAFD79}" dt="2024-10-14T15:09:55.066" v="3107" actId="20577"/>
        <pc:sldMkLst>
          <pc:docMk/>
          <pc:sldMk cId="2660749014" sldId="325"/>
        </pc:sldMkLst>
        <pc:spChg chg="mod">
          <ac:chgData name="Erick V. Sommers" userId="dafe8469-3e6a-4911-9b4e-1e8d555508a2" providerId="ADAL" clId="{EB0EA8C8-1D40-425C-A98F-310678CAFD79}" dt="2024-10-14T15:08:41.777" v="3099" actId="6549"/>
          <ac:spMkLst>
            <pc:docMk/>
            <pc:sldMk cId="2660749014" sldId="325"/>
            <ac:spMk id="6" creationId="{2B433E5D-DD90-B187-E92C-1347DAA9CF2E}"/>
          </ac:spMkLst>
        </pc:spChg>
        <pc:spChg chg="mod">
          <ac:chgData name="Erick V. Sommers" userId="dafe8469-3e6a-4911-9b4e-1e8d555508a2" providerId="ADAL" clId="{EB0EA8C8-1D40-425C-A98F-310678CAFD79}" dt="2024-10-14T15:09:55.066" v="3107" actId="20577"/>
          <ac:spMkLst>
            <pc:docMk/>
            <pc:sldMk cId="2660749014" sldId="325"/>
            <ac:spMk id="7" creationId="{5B7F2E9B-96EE-97C3-D312-8682DD413358}"/>
          </ac:spMkLst>
        </pc:spChg>
      </pc:sldChg>
      <pc:sldChg chg="modSp add mod">
        <pc:chgData name="Erick V. Sommers" userId="dafe8469-3e6a-4911-9b4e-1e8d555508a2" providerId="ADAL" clId="{EB0EA8C8-1D40-425C-A98F-310678CAFD79}" dt="2024-10-14T16:30:36.526" v="3151" actId="20577"/>
        <pc:sldMkLst>
          <pc:docMk/>
          <pc:sldMk cId="2093910408" sldId="326"/>
        </pc:sldMkLst>
        <pc:spChg chg="mod">
          <ac:chgData name="Erick V. Sommers" userId="dafe8469-3e6a-4911-9b4e-1e8d555508a2" providerId="ADAL" clId="{EB0EA8C8-1D40-425C-A98F-310678CAFD79}" dt="2024-10-14T14:09:31.118" v="1384" actId="20577"/>
          <ac:spMkLst>
            <pc:docMk/>
            <pc:sldMk cId="2093910408" sldId="326"/>
            <ac:spMk id="6" creationId="{500588F0-150E-C0CE-DE73-048A7713E844}"/>
          </ac:spMkLst>
        </pc:spChg>
        <pc:spChg chg="mod">
          <ac:chgData name="Erick V. Sommers" userId="dafe8469-3e6a-4911-9b4e-1e8d555508a2" providerId="ADAL" clId="{EB0EA8C8-1D40-425C-A98F-310678CAFD79}" dt="2024-10-14T16:30:36.526" v="3151" actId="20577"/>
          <ac:spMkLst>
            <pc:docMk/>
            <pc:sldMk cId="2093910408" sldId="326"/>
            <ac:spMk id="7" creationId="{7BA4E090-5010-2C6C-C260-8CAE4C3DF2F0}"/>
          </ac:spMkLst>
        </pc:spChg>
      </pc:sldChg>
      <pc:sldChg chg="modSp add mod">
        <pc:chgData name="Erick V. Sommers" userId="dafe8469-3e6a-4911-9b4e-1e8d555508a2" providerId="ADAL" clId="{EB0EA8C8-1D40-425C-A98F-310678CAFD79}" dt="2024-10-14T14:31:33.389" v="3068" actId="20577"/>
        <pc:sldMkLst>
          <pc:docMk/>
          <pc:sldMk cId="797088635" sldId="327"/>
        </pc:sldMkLst>
        <pc:spChg chg="mod">
          <ac:chgData name="Erick V. Sommers" userId="dafe8469-3e6a-4911-9b4e-1e8d555508a2" providerId="ADAL" clId="{EB0EA8C8-1D40-425C-A98F-310678CAFD79}" dt="2024-10-14T14:12:12.131" v="1731" actId="20577"/>
          <ac:spMkLst>
            <pc:docMk/>
            <pc:sldMk cId="797088635" sldId="327"/>
            <ac:spMk id="6" creationId="{A3C948D8-EEB3-DA20-C493-C67493694B93}"/>
          </ac:spMkLst>
        </pc:spChg>
        <pc:spChg chg="mod">
          <ac:chgData name="Erick V. Sommers" userId="dafe8469-3e6a-4911-9b4e-1e8d555508a2" providerId="ADAL" clId="{EB0EA8C8-1D40-425C-A98F-310678CAFD79}" dt="2024-10-14T14:31:33.389" v="3068" actId="20577"/>
          <ac:spMkLst>
            <pc:docMk/>
            <pc:sldMk cId="797088635" sldId="327"/>
            <ac:spMk id="7" creationId="{2D427A7C-AFA6-4A31-DE54-D35A19A702C5}"/>
          </ac:spMkLst>
        </pc:spChg>
      </pc:sldChg>
      <pc:sldChg chg="modSp add mod">
        <pc:chgData name="Erick V. Sommers" userId="dafe8469-3e6a-4911-9b4e-1e8d555508a2" providerId="ADAL" clId="{EB0EA8C8-1D40-425C-A98F-310678CAFD79}" dt="2024-10-14T14:17:29.185" v="2447" actId="948"/>
        <pc:sldMkLst>
          <pc:docMk/>
          <pc:sldMk cId="2616803375" sldId="328"/>
        </pc:sldMkLst>
        <pc:spChg chg="mod">
          <ac:chgData name="Erick V. Sommers" userId="dafe8469-3e6a-4911-9b4e-1e8d555508a2" providerId="ADAL" clId="{EB0EA8C8-1D40-425C-A98F-310678CAFD79}" dt="2024-10-14T14:14:12.901" v="2014" actId="20577"/>
          <ac:spMkLst>
            <pc:docMk/>
            <pc:sldMk cId="2616803375" sldId="328"/>
            <ac:spMk id="6" creationId="{7AD73367-7292-949D-12BC-7419F374A398}"/>
          </ac:spMkLst>
        </pc:spChg>
        <pc:spChg chg="mod">
          <ac:chgData name="Erick V. Sommers" userId="dafe8469-3e6a-4911-9b4e-1e8d555508a2" providerId="ADAL" clId="{EB0EA8C8-1D40-425C-A98F-310678CAFD79}" dt="2024-10-14T14:17:29.185" v="2447" actId="948"/>
          <ac:spMkLst>
            <pc:docMk/>
            <pc:sldMk cId="2616803375" sldId="328"/>
            <ac:spMk id="7" creationId="{32726896-E6DF-E7FB-6A19-FC908C4772C5}"/>
          </ac:spMkLst>
        </pc:spChg>
      </pc:sldChg>
      <pc:sldChg chg="addSp delSp modSp add mod ord">
        <pc:chgData name="Erick V. Sommers" userId="dafe8469-3e6a-4911-9b4e-1e8d555508a2" providerId="ADAL" clId="{EB0EA8C8-1D40-425C-A98F-310678CAFD79}" dt="2024-10-14T16:32:20.473" v="3300"/>
        <pc:sldMkLst>
          <pc:docMk/>
          <pc:sldMk cId="2719281919" sldId="329"/>
        </pc:sldMkLst>
        <pc:spChg chg="add del mod">
          <ac:chgData name="Erick V. Sommers" userId="dafe8469-3e6a-4911-9b4e-1e8d555508a2" providerId="ADAL" clId="{EB0EA8C8-1D40-425C-A98F-310678CAFD79}" dt="2024-10-14T14:22:34.258" v="2739" actId="21"/>
          <ac:spMkLst>
            <pc:docMk/>
            <pc:sldMk cId="2719281919" sldId="329"/>
            <ac:spMk id="3" creationId="{B90771C9-5210-D61D-422D-DA35ADDEA9DA}"/>
          </ac:spMkLst>
        </pc:spChg>
        <pc:spChg chg="mod">
          <ac:chgData name="Erick V. Sommers" userId="dafe8469-3e6a-4911-9b4e-1e8d555508a2" providerId="ADAL" clId="{EB0EA8C8-1D40-425C-A98F-310678CAFD79}" dt="2024-10-14T14:22:30.041" v="2738" actId="1035"/>
          <ac:spMkLst>
            <pc:docMk/>
            <pc:sldMk cId="2719281919" sldId="329"/>
            <ac:spMk id="6" creationId="{81D55B7D-26B0-4477-3000-0D33A07F2F3B}"/>
          </ac:spMkLst>
        </pc:spChg>
        <pc:spChg chg="mod">
          <ac:chgData name="Erick V. Sommers" userId="dafe8469-3e6a-4911-9b4e-1e8d555508a2" providerId="ADAL" clId="{EB0EA8C8-1D40-425C-A98F-310678CAFD79}" dt="2024-10-14T14:17:20.384" v="2446" actId="948"/>
          <ac:spMkLst>
            <pc:docMk/>
            <pc:sldMk cId="2719281919" sldId="329"/>
            <ac:spMk id="7" creationId="{FC4D64A1-9FB2-497A-05E4-ACD7E5F5E5A1}"/>
          </ac:spMkLst>
        </pc:spChg>
      </pc:sldChg>
      <pc:sldChg chg="addSp delSp modSp add mod">
        <pc:chgData name="Erick V. Sommers" userId="dafe8469-3e6a-4911-9b4e-1e8d555508a2" providerId="ADAL" clId="{EB0EA8C8-1D40-425C-A98F-310678CAFD79}" dt="2024-10-14T14:32:35.431" v="3071" actId="1076"/>
        <pc:sldMkLst>
          <pc:docMk/>
          <pc:sldMk cId="2303369216" sldId="330"/>
        </pc:sldMkLst>
        <pc:spChg chg="add del mod">
          <ac:chgData name="Erick V. Sommers" userId="dafe8469-3e6a-4911-9b4e-1e8d555508a2" providerId="ADAL" clId="{EB0EA8C8-1D40-425C-A98F-310678CAFD79}" dt="2024-10-14T14:22:25.308" v="2733" actId="21"/>
          <ac:spMkLst>
            <pc:docMk/>
            <pc:sldMk cId="2303369216" sldId="330"/>
            <ac:spMk id="3" creationId="{B90771C9-5210-D61D-422D-DA35ADDEA9DA}"/>
          </ac:spMkLst>
        </pc:spChg>
        <pc:spChg chg="mod">
          <ac:chgData name="Erick V. Sommers" userId="dafe8469-3e6a-4911-9b4e-1e8d555508a2" providerId="ADAL" clId="{EB0EA8C8-1D40-425C-A98F-310678CAFD79}" dt="2024-10-14T14:22:17.724" v="2732" actId="1076"/>
          <ac:spMkLst>
            <pc:docMk/>
            <pc:sldMk cId="2303369216" sldId="330"/>
            <ac:spMk id="6" creationId="{3CB2D34A-0B8D-6272-6A3F-1AD43BC6793C}"/>
          </ac:spMkLst>
        </pc:spChg>
        <pc:spChg chg="mod">
          <ac:chgData name="Erick V. Sommers" userId="dafe8469-3e6a-4911-9b4e-1e8d555508a2" providerId="ADAL" clId="{EB0EA8C8-1D40-425C-A98F-310678CAFD79}" dt="2024-10-14T14:32:35.431" v="3071" actId="1076"/>
          <ac:spMkLst>
            <pc:docMk/>
            <pc:sldMk cId="2303369216" sldId="330"/>
            <ac:spMk id="7" creationId="{CC5B37A2-F5DF-C828-F19C-A3785E017B9D}"/>
          </ac:spMkLst>
        </pc:spChg>
      </pc:sldChg>
      <pc:sldChg chg="addSp delSp modSp add mod">
        <pc:chgData name="Erick V. Sommers" userId="dafe8469-3e6a-4911-9b4e-1e8d555508a2" providerId="ADAL" clId="{EB0EA8C8-1D40-425C-A98F-310678CAFD79}" dt="2024-10-14T15:11:59.142" v="3109" actId="20577"/>
        <pc:sldMkLst>
          <pc:docMk/>
          <pc:sldMk cId="2339488704" sldId="331"/>
        </pc:sldMkLst>
        <pc:spChg chg="add del mod">
          <ac:chgData name="Erick V. Sommers" userId="dafe8469-3e6a-4911-9b4e-1e8d555508a2" providerId="ADAL" clId="{EB0EA8C8-1D40-425C-A98F-310678CAFD79}" dt="2024-10-14T14:23:03.584" v="2742" actId="478"/>
          <ac:spMkLst>
            <pc:docMk/>
            <pc:sldMk cId="2339488704" sldId="331"/>
            <ac:spMk id="2" creationId="{B90771C9-5210-D61D-422D-DA35ADDEA9DA}"/>
          </ac:spMkLst>
        </pc:spChg>
        <pc:spChg chg="add del mod">
          <ac:chgData name="Erick V. Sommers" userId="dafe8469-3e6a-4911-9b4e-1e8d555508a2" providerId="ADAL" clId="{EB0EA8C8-1D40-425C-A98F-310678CAFD79}" dt="2024-10-14T14:22:09.851" v="2730" actId="21"/>
          <ac:spMkLst>
            <pc:docMk/>
            <pc:sldMk cId="2339488704" sldId="331"/>
            <ac:spMk id="3" creationId="{B90771C9-5210-D61D-422D-DA35ADDEA9DA}"/>
          </ac:spMkLst>
        </pc:spChg>
        <pc:spChg chg="mod">
          <ac:chgData name="Erick V. Sommers" userId="dafe8469-3e6a-4911-9b4e-1e8d555508a2" providerId="ADAL" clId="{EB0EA8C8-1D40-425C-A98F-310678CAFD79}" dt="2024-10-14T14:22:03.458" v="2727" actId="1076"/>
          <ac:spMkLst>
            <pc:docMk/>
            <pc:sldMk cId="2339488704" sldId="331"/>
            <ac:spMk id="6" creationId="{B3223652-0726-25E2-FB52-3C1DB9134E3F}"/>
          </ac:spMkLst>
        </pc:spChg>
        <pc:spChg chg="mod">
          <ac:chgData name="Erick V. Sommers" userId="dafe8469-3e6a-4911-9b4e-1e8d555508a2" providerId="ADAL" clId="{EB0EA8C8-1D40-425C-A98F-310678CAFD79}" dt="2024-10-14T15:11:59.142" v="3109" actId="20577"/>
          <ac:spMkLst>
            <pc:docMk/>
            <pc:sldMk cId="2339488704" sldId="331"/>
            <ac:spMk id="7" creationId="{F9030ACA-F6D2-9441-DDE4-66D7169EC8FD}"/>
          </ac:spMkLst>
        </pc:spChg>
      </pc:sldChg>
      <pc:sldChg chg="delSp modSp add mod">
        <pc:chgData name="Erick V. Sommers" userId="dafe8469-3e6a-4911-9b4e-1e8d555508a2" providerId="ADAL" clId="{EB0EA8C8-1D40-425C-A98F-310678CAFD79}" dt="2024-10-14T14:23:55.338" v="2890" actId="12"/>
        <pc:sldMkLst>
          <pc:docMk/>
          <pc:sldMk cId="2403126377" sldId="332"/>
        </pc:sldMkLst>
        <pc:spChg chg="del">
          <ac:chgData name="Erick V. Sommers" userId="dafe8469-3e6a-4911-9b4e-1e8d555508a2" providerId="ADAL" clId="{EB0EA8C8-1D40-425C-A98F-310678CAFD79}" dt="2024-10-14T14:23:22.029" v="2776" actId="21"/>
          <ac:spMkLst>
            <pc:docMk/>
            <pc:sldMk cId="2403126377" sldId="332"/>
            <ac:spMk id="2" creationId="{DAB34125-AAF9-4283-2451-5BDBACECD147}"/>
          </ac:spMkLst>
        </pc:spChg>
        <pc:spChg chg="mod">
          <ac:chgData name="Erick V. Sommers" userId="dafe8469-3e6a-4911-9b4e-1e8d555508a2" providerId="ADAL" clId="{EB0EA8C8-1D40-425C-A98F-310678CAFD79}" dt="2024-10-14T14:23:16.297" v="2775" actId="20577"/>
          <ac:spMkLst>
            <pc:docMk/>
            <pc:sldMk cId="2403126377" sldId="332"/>
            <ac:spMk id="6" creationId="{D1219461-8E79-09A0-88BC-ADDFB152023E}"/>
          </ac:spMkLst>
        </pc:spChg>
        <pc:spChg chg="mod">
          <ac:chgData name="Erick V. Sommers" userId="dafe8469-3e6a-4911-9b4e-1e8d555508a2" providerId="ADAL" clId="{EB0EA8C8-1D40-425C-A98F-310678CAFD79}" dt="2024-10-14T14:23:55.338" v="2890" actId="12"/>
          <ac:spMkLst>
            <pc:docMk/>
            <pc:sldMk cId="2403126377" sldId="332"/>
            <ac:spMk id="7" creationId="{A52896D7-AFDE-AF7B-3FA0-A08BC53437ED}"/>
          </ac:spMkLst>
        </pc:spChg>
      </pc:sldChg>
      <pc:sldChg chg="modSp add mod">
        <pc:chgData name="Erick V. Sommers" userId="dafe8469-3e6a-4911-9b4e-1e8d555508a2" providerId="ADAL" clId="{EB0EA8C8-1D40-425C-A98F-310678CAFD79}" dt="2024-10-14T14:33:17.734" v="3074" actId="20577"/>
        <pc:sldMkLst>
          <pc:docMk/>
          <pc:sldMk cId="3928380597" sldId="333"/>
        </pc:sldMkLst>
        <pc:spChg chg="mod">
          <ac:chgData name="Erick V. Sommers" userId="dafe8469-3e6a-4911-9b4e-1e8d555508a2" providerId="ADAL" clId="{EB0EA8C8-1D40-425C-A98F-310678CAFD79}" dt="2024-10-14T14:24:18.046" v="2932" actId="1076"/>
          <ac:spMkLst>
            <pc:docMk/>
            <pc:sldMk cId="3928380597" sldId="333"/>
            <ac:spMk id="6" creationId="{ED0365EB-11B8-5DD8-CC79-19386E2568FF}"/>
          </ac:spMkLst>
        </pc:spChg>
        <pc:spChg chg="mod">
          <ac:chgData name="Erick V. Sommers" userId="dafe8469-3e6a-4911-9b4e-1e8d555508a2" providerId="ADAL" clId="{EB0EA8C8-1D40-425C-A98F-310678CAFD79}" dt="2024-10-14T14:33:17.734" v="3074" actId="20577"/>
          <ac:spMkLst>
            <pc:docMk/>
            <pc:sldMk cId="3928380597" sldId="333"/>
            <ac:spMk id="7" creationId="{1829CF8F-3304-FF2F-B587-F1EB831D1AB6}"/>
          </ac:spMkLst>
        </pc:spChg>
      </pc:sldChg>
      <pc:sldChg chg="modSp add mod">
        <pc:chgData name="Erick V. Sommers" userId="dafe8469-3e6a-4911-9b4e-1e8d555508a2" providerId="ADAL" clId="{EB0EA8C8-1D40-425C-A98F-310678CAFD79}" dt="2024-10-14T16:32:07.446" v="3298" actId="20577"/>
        <pc:sldMkLst>
          <pc:docMk/>
          <pc:sldMk cId="3862766422" sldId="334"/>
        </pc:sldMkLst>
        <pc:spChg chg="mod">
          <ac:chgData name="Erick V. Sommers" userId="dafe8469-3e6a-4911-9b4e-1e8d555508a2" providerId="ADAL" clId="{EB0EA8C8-1D40-425C-A98F-310678CAFD79}" dt="2024-10-14T16:32:07.446" v="3298" actId="20577"/>
          <ac:spMkLst>
            <pc:docMk/>
            <pc:sldMk cId="3862766422" sldId="334"/>
            <ac:spMk id="6" creationId="{5E421018-26C9-BD7A-C22A-FBFD85EEE9CA}"/>
          </ac:spMkLst>
        </pc:spChg>
        <pc:spChg chg="mod">
          <ac:chgData name="Erick V. Sommers" userId="dafe8469-3e6a-4911-9b4e-1e8d555508a2" providerId="ADAL" clId="{EB0EA8C8-1D40-425C-A98F-310678CAFD79}" dt="2024-10-14T16:31:48.987" v="3288" actId="12"/>
          <ac:spMkLst>
            <pc:docMk/>
            <pc:sldMk cId="3862766422" sldId="334"/>
            <ac:spMk id="7" creationId="{69FD5995-0F36-5599-8D36-1D720BAB6128}"/>
          </ac:spMkLst>
        </pc:spChg>
      </pc:sldChg>
      <pc:sldChg chg="modSp add mod">
        <pc:chgData name="Erick V. Sommers" userId="dafe8469-3e6a-4911-9b4e-1e8d555508a2" providerId="ADAL" clId="{EB0EA8C8-1D40-425C-A98F-310678CAFD79}" dt="2024-10-14T16:33:46.322" v="3496" actId="20577"/>
        <pc:sldMkLst>
          <pc:docMk/>
          <pc:sldMk cId="1151956216" sldId="335"/>
        </pc:sldMkLst>
        <pc:spChg chg="mod">
          <ac:chgData name="Erick V. Sommers" userId="dafe8469-3e6a-4911-9b4e-1e8d555508a2" providerId="ADAL" clId="{EB0EA8C8-1D40-425C-A98F-310678CAFD79}" dt="2024-10-14T16:32:41.123" v="3310" actId="1076"/>
          <ac:spMkLst>
            <pc:docMk/>
            <pc:sldMk cId="1151956216" sldId="335"/>
            <ac:spMk id="6" creationId="{01897B32-678D-13AF-F323-37DFED5D07F3}"/>
          </ac:spMkLst>
        </pc:spChg>
        <pc:spChg chg="mod">
          <ac:chgData name="Erick V. Sommers" userId="dafe8469-3e6a-4911-9b4e-1e8d555508a2" providerId="ADAL" clId="{EB0EA8C8-1D40-425C-A98F-310678CAFD79}" dt="2024-10-14T16:33:46.322" v="3496" actId="20577"/>
          <ac:spMkLst>
            <pc:docMk/>
            <pc:sldMk cId="1151956216" sldId="335"/>
            <ac:spMk id="7" creationId="{106B1853-AE11-FC62-977C-7385C55F60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10/14/2024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10/14/2024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10/14/2024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10/14/2024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10/14/2024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10/14/2024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10/14/2024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10/14/2024</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10/14/2024</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609600"/>
            <a:ext cx="8229600" cy="2667000"/>
          </a:xfrm>
        </p:spPr>
        <p:txBody>
          <a:bodyPr>
            <a:normAutofit fontScale="90000"/>
          </a:bodyPr>
          <a:lstStyle/>
          <a:p>
            <a:r>
              <a:rPr lang="en-US" sz="7300" dirty="0"/>
              <a:t>Safety Matters</a:t>
            </a:r>
            <a:br>
              <a:rPr lang="en-US" dirty="0"/>
            </a:br>
            <a:br>
              <a:rPr lang="en-US" dirty="0"/>
            </a:br>
            <a:r>
              <a:rPr lang="en-US" sz="4000" dirty="0"/>
              <a:t>Midwest Roofing Contractors Association Convention</a:t>
            </a:r>
            <a:endParaRPr lang="en-US" dirty="0"/>
          </a:p>
        </p:txBody>
      </p:sp>
      <p:sp>
        <p:nvSpPr>
          <p:cNvPr id="4" name="Subtitle 3"/>
          <p:cNvSpPr>
            <a:spLocks noGrp="1"/>
          </p:cNvSpPr>
          <p:nvPr>
            <p:ph type="subTitle" idx="1"/>
          </p:nvPr>
        </p:nvSpPr>
        <p:spPr>
          <a:xfrm>
            <a:off x="1065213" y="3824591"/>
            <a:ext cx="8229600" cy="1219200"/>
          </a:xfrm>
        </p:spPr>
        <p:txBody>
          <a:bodyPr/>
          <a:lstStyle/>
          <a:p>
            <a:r>
              <a:rPr lang="it-IT" dirty="0"/>
              <a:t>October 21-23, 2024</a:t>
            </a:r>
          </a:p>
        </p:txBody>
      </p:sp>
      <p:sp>
        <p:nvSpPr>
          <p:cNvPr id="2" name="Rectangle 1">
            <a:extLst>
              <a:ext uri="{FF2B5EF4-FFF2-40B4-BE49-F238E27FC236}">
                <a16:creationId xmlns:a16="http://schemas.microsoft.com/office/drawing/2014/main" id="{F0D58E8D-8DA4-5BF4-ACCB-DA9C82E1EDBB}"/>
              </a:ext>
            </a:extLst>
          </p:cNvPr>
          <p:cNvSpPr/>
          <p:nvPr/>
        </p:nvSpPr>
        <p:spPr>
          <a:xfrm>
            <a:off x="357187" y="5507038"/>
            <a:ext cx="3429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5C41B5BA-4380-FCC4-1C5D-8672558FC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55626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931B5CCC-7C0A-4F92-34BA-70E91BBE6DDF}"/>
              </a:ext>
            </a:extLst>
          </p:cNvPr>
          <p:cNvSpPr txBox="1">
            <a:spLocks/>
          </p:cNvSpPr>
          <p:nvPr/>
        </p:nvSpPr>
        <p:spPr>
          <a:xfrm>
            <a:off x="8224213" y="5029200"/>
            <a:ext cx="354308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ct val="30000"/>
              </a:spcBef>
              <a:buClr>
                <a:schemeClr val="bg1"/>
              </a:buClr>
              <a:buSzPct val="7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ct val="30000"/>
              </a:spcBef>
              <a:buClr>
                <a:schemeClr val="bg1"/>
              </a:buClr>
              <a:buSzPct val="70000"/>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ct val="30000"/>
              </a:spcBef>
              <a:buClr>
                <a:schemeClr val="bg1"/>
              </a:buClr>
              <a:buSzPct val="70000"/>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6pPr>
            <a:lvl7pPr marL="27432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7pPr>
            <a:lvl8pPr marL="32004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8pPr>
            <a:lvl9pPr marL="36576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9pPr>
          </a:lstStyle>
          <a:p>
            <a:pPr algn="r">
              <a:lnSpc>
                <a:spcPct val="110000"/>
              </a:lnSpc>
              <a:spcBef>
                <a:spcPts val="0"/>
              </a:spcBef>
            </a:pPr>
            <a:r>
              <a:rPr lang="en-US" sz="1500" b="1" dirty="0">
                <a:solidFill>
                  <a:schemeClr val="tx1"/>
                </a:solidFill>
                <a:latin typeface="+mj-lt"/>
              </a:rPr>
              <a:t>Gary W. Auman, Esq.</a:t>
            </a:r>
          </a:p>
          <a:p>
            <a:pPr algn="r">
              <a:lnSpc>
                <a:spcPct val="110000"/>
              </a:lnSpc>
              <a:spcBef>
                <a:spcPts val="0"/>
              </a:spcBef>
            </a:pPr>
            <a:r>
              <a:rPr lang="en-US" sz="1500" b="1" dirty="0">
                <a:solidFill>
                  <a:schemeClr val="tx1"/>
                </a:solidFill>
                <a:latin typeface="+mj-lt"/>
              </a:rPr>
              <a:t>AUMAN MAHAN &amp; FURRY</a:t>
            </a:r>
          </a:p>
          <a:p>
            <a:pPr algn="r">
              <a:lnSpc>
                <a:spcPct val="110000"/>
              </a:lnSpc>
              <a:spcBef>
                <a:spcPts val="0"/>
              </a:spcBef>
            </a:pPr>
            <a:r>
              <a:rPr lang="en-US" sz="1500" b="1" dirty="0">
                <a:solidFill>
                  <a:schemeClr val="tx1"/>
                </a:solidFill>
                <a:latin typeface="+mj-lt"/>
              </a:rPr>
              <a:t>110 N. Main St., Ste. 1000</a:t>
            </a:r>
          </a:p>
          <a:p>
            <a:pPr algn="r">
              <a:lnSpc>
                <a:spcPct val="110000"/>
              </a:lnSpc>
              <a:spcBef>
                <a:spcPts val="0"/>
              </a:spcBef>
            </a:pPr>
            <a:r>
              <a:rPr lang="en-US" sz="1500" b="1" dirty="0">
                <a:solidFill>
                  <a:schemeClr val="tx1"/>
                </a:solidFill>
                <a:latin typeface="+mj-lt"/>
              </a:rPr>
              <a:t>Dayton, OH 45402</a:t>
            </a:r>
          </a:p>
          <a:p>
            <a:pPr algn="r">
              <a:lnSpc>
                <a:spcPct val="110000"/>
              </a:lnSpc>
              <a:spcBef>
                <a:spcPts val="0"/>
              </a:spcBef>
            </a:pPr>
            <a:r>
              <a:rPr lang="en-US" sz="1500" b="1" dirty="0">
                <a:solidFill>
                  <a:schemeClr val="tx1"/>
                </a:solidFill>
                <a:latin typeface="+mj-lt"/>
              </a:rPr>
              <a:t>(937) 223-6003</a:t>
            </a:r>
          </a:p>
          <a:p>
            <a:pPr algn="r">
              <a:lnSpc>
                <a:spcPct val="110000"/>
              </a:lnSpc>
              <a:spcBef>
                <a:spcPts val="0"/>
              </a:spcBef>
            </a:pPr>
            <a:r>
              <a:rPr lang="en-US" sz="1500" b="1" dirty="0">
                <a:solidFill>
                  <a:schemeClr val="tx1"/>
                </a:solidFill>
                <a:latin typeface="+mj-lt"/>
              </a:rPr>
              <a:t>gwa@amfdayton.com</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78E61-183F-8940-67E5-61A3A61E75C5}"/>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A3C948D8-EEB3-DA20-C493-C67493694B93}"/>
              </a:ext>
            </a:extLst>
          </p:cNvPr>
          <p:cNvSpPr>
            <a:spLocks noGrp="1"/>
          </p:cNvSpPr>
          <p:nvPr>
            <p:ph type="title"/>
          </p:nvPr>
        </p:nvSpPr>
        <p:spPr>
          <a:xfrm>
            <a:off x="1378152" y="409954"/>
            <a:ext cx="10278860" cy="1647446"/>
          </a:xfrm>
        </p:spPr>
        <p:txBody>
          <a:bodyPr>
            <a:noAutofit/>
          </a:bodyPr>
          <a:lstStyle/>
          <a:p>
            <a:r>
              <a:rPr lang="en-US" sz="5400" dirty="0"/>
              <a:t>Proposed Heat Injury &amp; Illness Prevention Standard</a:t>
            </a:r>
          </a:p>
        </p:txBody>
      </p:sp>
      <p:sp>
        <p:nvSpPr>
          <p:cNvPr id="7" name="Content Placeholder 3">
            <a:extLst>
              <a:ext uri="{FF2B5EF4-FFF2-40B4-BE49-F238E27FC236}">
                <a16:creationId xmlns:a16="http://schemas.microsoft.com/office/drawing/2014/main" id="{2D427A7C-AFA6-4A31-DE54-D35A19A702C5}"/>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en-US" dirty="0">
                <a:latin typeface="Arial" panose="020B0604020202020204" pitchFamily="34" charset="0"/>
                <a:cs typeface="Arial" panose="020B0604020202020204" pitchFamily="34" charset="0"/>
              </a:rPr>
              <a:t>1910.148 – Issued on August 30, 2024</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nSpc>
                <a:spcPct val="100000"/>
              </a:lnSpc>
              <a:spcBef>
                <a:spcPts val="0"/>
              </a:spcBef>
              <a:buNone/>
            </a:pPr>
            <a:r>
              <a:rPr lang="en-US" dirty="0">
                <a:latin typeface="Arial" panose="020B0604020202020204" pitchFamily="34" charset="0"/>
                <a:cs typeface="Arial" panose="020B0604020202020204" pitchFamily="34" charset="0"/>
              </a:rPr>
              <a:t>Unless OSHA delays it, will become effective December 31, 2024</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nSpc>
                <a:spcPct val="100000"/>
              </a:lnSpc>
              <a:spcBef>
                <a:spcPts val="0"/>
              </a:spcBef>
              <a:buNone/>
            </a:pPr>
            <a:r>
              <a:rPr lang="en-US" dirty="0">
                <a:latin typeface="Arial" panose="020B0604020202020204" pitchFamily="34" charset="0"/>
                <a:cs typeface="Arial" panose="020B0604020202020204" pitchFamily="34" charset="0"/>
              </a:rPr>
              <a:t>Enforced on employers 150 days later (about 5 months)</a:t>
            </a:r>
          </a:p>
        </p:txBody>
      </p:sp>
    </p:spTree>
    <p:extLst>
      <p:ext uri="{BB962C8B-B14F-4D97-AF65-F5344CB8AC3E}">
        <p14:creationId xmlns:p14="http://schemas.microsoft.com/office/powerpoint/2010/main" val="79708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B726-A15F-362D-CE82-03E7515226C8}"/>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7AD73367-7292-949D-12BC-7419F374A398}"/>
              </a:ext>
            </a:extLst>
          </p:cNvPr>
          <p:cNvSpPr>
            <a:spLocks noGrp="1"/>
          </p:cNvSpPr>
          <p:nvPr>
            <p:ph type="title"/>
          </p:nvPr>
        </p:nvSpPr>
        <p:spPr>
          <a:xfrm>
            <a:off x="1378152" y="409954"/>
            <a:ext cx="10278860" cy="1647446"/>
          </a:xfrm>
        </p:spPr>
        <p:txBody>
          <a:bodyPr>
            <a:noAutofit/>
          </a:bodyPr>
          <a:lstStyle/>
          <a:p>
            <a:r>
              <a:rPr lang="en-US" sz="5400" dirty="0"/>
              <a:t>Site Specific HIIPP – Heat Injury &amp; Illness Prevention Plans</a:t>
            </a:r>
          </a:p>
        </p:txBody>
      </p:sp>
      <p:sp>
        <p:nvSpPr>
          <p:cNvPr id="7" name="Content Placeholder 3">
            <a:extLst>
              <a:ext uri="{FF2B5EF4-FFF2-40B4-BE49-F238E27FC236}">
                <a16:creationId xmlns:a16="http://schemas.microsoft.com/office/drawing/2014/main" id="{32726896-E6DF-E7FB-6A19-FC908C4772C5}"/>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en-US" dirty="0">
                <a:latin typeface="Arial" panose="020B0604020202020204" pitchFamily="34" charset="0"/>
                <a:cs typeface="Arial" panose="020B0604020202020204" pitchFamily="34" charset="0"/>
              </a:rPr>
              <a:t>Initial heat trigger - 80ºF</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nSpc>
                <a:spcPct val="100000"/>
              </a:lnSpc>
              <a:spcBef>
                <a:spcPts val="0"/>
              </a:spcBef>
              <a:buNone/>
            </a:pPr>
            <a:r>
              <a:rPr lang="en-US" dirty="0">
                <a:latin typeface="Arial" panose="020B0604020202020204" pitchFamily="34" charset="0"/>
                <a:cs typeface="Arial" panose="020B0604020202020204" pitchFamily="34" charset="0"/>
              </a:rPr>
              <a:t>High heat trigger - 90ºF</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nSpc>
                <a:spcPct val="150000"/>
              </a:lnSpc>
              <a:spcBef>
                <a:spcPts val="0"/>
              </a:spcBef>
              <a:buNone/>
            </a:pPr>
            <a:r>
              <a:rPr lang="en-US" dirty="0">
                <a:latin typeface="Arial" panose="020B0604020202020204" pitchFamily="34" charset="0"/>
                <a:cs typeface="Arial" panose="020B0604020202020204" pitchFamily="34" charset="0"/>
              </a:rPr>
              <a:t>Must seek input &amp; involvement of non-managerial employees and their representatives when evaluating work site to identify areas with reasonable expectation of exposures at or above the initial heat trigger.</a:t>
            </a:r>
          </a:p>
        </p:txBody>
      </p:sp>
    </p:spTree>
    <p:extLst>
      <p:ext uri="{BB962C8B-B14F-4D97-AF65-F5344CB8AC3E}">
        <p14:creationId xmlns:p14="http://schemas.microsoft.com/office/powerpoint/2010/main" val="26168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31D2B-7F4C-6283-18F0-D78E27D5E02F}"/>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5E421018-26C9-BD7A-C22A-FBFD85EEE9CA}"/>
              </a:ext>
            </a:extLst>
          </p:cNvPr>
          <p:cNvSpPr>
            <a:spLocks noGrp="1"/>
          </p:cNvSpPr>
          <p:nvPr>
            <p:ph type="title"/>
          </p:nvPr>
        </p:nvSpPr>
        <p:spPr>
          <a:xfrm>
            <a:off x="1378152" y="409954"/>
            <a:ext cx="10278860" cy="1647446"/>
          </a:xfrm>
        </p:spPr>
        <p:txBody>
          <a:bodyPr>
            <a:noAutofit/>
          </a:bodyPr>
          <a:lstStyle/>
          <a:p>
            <a:r>
              <a:rPr lang="en-US" sz="5400" dirty="0"/>
              <a:t>Site Specific HIIPP – Heat Injury &amp; Illness Prevention Plans</a:t>
            </a:r>
            <a:r>
              <a:rPr lang="en-US" sz="3000" dirty="0"/>
              <a:t> (cont.)</a:t>
            </a:r>
            <a:endParaRPr lang="en-US" sz="5400" dirty="0"/>
          </a:p>
        </p:txBody>
      </p:sp>
      <p:sp>
        <p:nvSpPr>
          <p:cNvPr id="7" name="Content Placeholder 3">
            <a:extLst>
              <a:ext uri="{FF2B5EF4-FFF2-40B4-BE49-F238E27FC236}">
                <a16:creationId xmlns:a16="http://schemas.microsoft.com/office/drawing/2014/main" id="{69FD5995-0F36-5599-8D36-1D720BAB6128}"/>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pPr>
            <a:r>
              <a:rPr lang="en-US" dirty="0">
                <a:latin typeface="Arial" panose="020B0604020202020204" pitchFamily="34" charset="0"/>
                <a:cs typeface="Arial" panose="020B0604020202020204" pitchFamily="34" charset="0"/>
              </a:rPr>
              <a:t>When heat exceeds high heat trigger, must provide 15-minute rest break in cooling-off area every 2 hours</a:t>
            </a:r>
          </a:p>
          <a:p>
            <a:pP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Site specific HIIPP</a:t>
            </a:r>
          </a:p>
        </p:txBody>
      </p:sp>
    </p:spTree>
    <p:extLst>
      <p:ext uri="{BB962C8B-B14F-4D97-AF65-F5344CB8AC3E}">
        <p14:creationId xmlns:p14="http://schemas.microsoft.com/office/powerpoint/2010/main" val="3862766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3EAAB-86AE-EC96-6030-5B069636B8FA}"/>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3CB2D34A-0B8D-6272-6A3F-1AD43BC6793C}"/>
              </a:ext>
            </a:extLst>
          </p:cNvPr>
          <p:cNvSpPr>
            <a:spLocks noGrp="1"/>
          </p:cNvSpPr>
          <p:nvPr>
            <p:ph type="title"/>
          </p:nvPr>
        </p:nvSpPr>
        <p:spPr>
          <a:xfrm>
            <a:off x="1355486" y="143254"/>
            <a:ext cx="10278860" cy="1266446"/>
          </a:xfrm>
        </p:spPr>
        <p:txBody>
          <a:bodyPr>
            <a:noAutofit/>
          </a:bodyPr>
          <a:lstStyle/>
          <a:p>
            <a:r>
              <a:rPr lang="en-US" sz="5400" dirty="0"/>
              <a:t>Accident Investigation Do’s</a:t>
            </a:r>
          </a:p>
        </p:txBody>
      </p:sp>
      <p:sp>
        <p:nvSpPr>
          <p:cNvPr id="7" name="Content Placeholder 3">
            <a:extLst>
              <a:ext uri="{FF2B5EF4-FFF2-40B4-BE49-F238E27FC236}">
                <a16:creationId xmlns:a16="http://schemas.microsoft.com/office/drawing/2014/main" id="{CC5B37A2-F5DF-C828-F19C-A3785E017B9D}"/>
              </a:ext>
            </a:extLst>
          </p:cNvPr>
          <p:cNvSpPr txBox="1">
            <a:spLocks/>
          </p:cNvSpPr>
          <p:nvPr/>
        </p:nvSpPr>
        <p:spPr>
          <a:xfrm>
            <a:off x="1355486" y="1752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14000"/>
              </a:lnSpc>
              <a:spcBef>
                <a:spcPts val="600"/>
              </a:spcBef>
              <a:buNone/>
            </a:pPr>
            <a:r>
              <a:rPr lang="en-US" sz="2400" dirty="0">
                <a:latin typeface="Arial" panose="020B0604020202020204" pitchFamily="34" charset="0"/>
                <a:cs typeface="Arial" panose="020B0604020202020204" pitchFamily="34" charset="0"/>
              </a:rPr>
              <a:t>Do get injured worker medical care ASAP</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secure scene</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separate witnesses</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interview witnesses</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take useful photographs</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secure physical evidence and protect the chain of custody</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take measurements and photographs</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sketch scene</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contact counsel</a:t>
            </a:r>
          </a:p>
          <a:p>
            <a:pPr marL="0" indent="0">
              <a:lnSpc>
                <a:spcPct val="114000"/>
              </a:lnSpc>
              <a:spcBef>
                <a:spcPts val="600"/>
              </a:spcBef>
              <a:buNone/>
            </a:pPr>
            <a:r>
              <a:rPr lang="en-US" sz="2400" dirty="0">
                <a:latin typeface="Arial" panose="020B0604020202020204" pitchFamily="34" charset="0"/>
                <a:cs typeface="Arial" panose="020B0604020202020204" pitchFamily="34" charset="0"/>
              </a:rPr>
              <a:t>Do treat all accidents as very important</a:t>
            </a:r>
          </a:p>
        </p:txBody>
      </p:sp>
    </p:spTree>
    <p:extLst>
      <p:ext uri="{BB962C8B-B14F-4D97-AF65-F5344CB8AC3E}">
        <p14:creationId xmlns:p14="http://schemas.microsoft.com/office/powerpoint/2010/main" val="230336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E5ACB-91ED-DEA4-E66E-129B08A51581}"/>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81D55B7D-26B0-4477-3000-0D33A07F2F3B}"/>
              </a:ext>
            </a:extLst>
          </p:cNvPr>
          <p:cNvSpPr>
            <a:spLocks noGrp="1"/>
          </p:cNvSpPr>
          <p:nvPr>
            <p:ph type="title"/>
          </p:nvPr>
        </p:nvSpPr>
        <p:spPr>
          <a:xfrm>
            <a:off x="1378152" y="152400"/>
            <a:ext cx="10278860" cy="1266446"/>
          </a:xfrm>
        </p:spPr>
        <p:txBody>
          <a:bodyPr>
            <a:noAutofit/>
          </a:bodyPr>
          <a:lstStyle/>
          <a:p>
            <a:r>
              <a:rPr lang="en-US" sz="5400" dirty="0"/>
              <a:t>Three Types of Accidents</a:t>
            </a:r>
          </a:p>
        </p:txBody>
      </p:sp>
      <p:sp>
        <p:nvSpPr>
          <p:cNvPr id="7" name="Content Placeholder 3">
            <a:extLst>
              <a:ext uri="{FF2B5EF4-FFF2-40B4-BE49-F238E27FC236}">
                <a16:creationId xmlns:a16="http://schemas.microsoft.com/office/drawing/2014/main" id="{FC4D64A1-9FB2-497A-05E4-ACD7E5F5E5A1}"/>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457200" indent="-457200">
              <a:lnSpc>
                <a:spcPct val="150000"/>
              </a:lnSpc>
              <a:spcBef>
                <a:spcPts val="0"/>
              </a:spcBef>
              <a:buAutoNum type="arabicParenR"/>
            </a:pPr>
            <a:r>
              <a:rPr lang="en-US" dirty="0">
                <a:latin typeface="Arial" panose="020B0604020202020204" pitchFamily="34" charset="0"/>
                <a:cs typeface="Arial" panose="020B0604020202020204" pitchFamily="34" charset="0"/>
              </a:rPr>
              <a:t>Property damage/non-recordable injury</a:t>
            </a:r>
          </a:p>
          <a:p>
            <a:pPr marL="457200" indent="-457200">
              <a:lnSpc>
                <a:spcPct val="150000"/>
              </a:lnSpc>
              <a:spcBef>
                <a:spcPts val="0"/>
              </a:spcBef>
              <a:buAutoNum type="arabicParenR"/>
            </a:pPr>
            <a:r>
              <a:rPr lang="en-US" dirty="0">
                <a:latin typeface="Arial" panose="020B0604020202020204" pitchFamily="34" charset="0"/>
                <a:cs typeface="Arial" panose="020B0604020202020204" pitchFamily="34" charset="0"/>
              </a:rPr>
              <a:t>OSHA recordable injury</a:t>
            </a:r>
          </a:p>
          <a:p>
            <a:pPr marL="457200" indent="-457200">
              <a:lnSpc>
                <a:spcPct val="150000"/>
              </a:lnSpc>
              <a:spcBef>
                <a:spcPts val="0"/>
              </a:spcBef>
              <a:buAutoNum type="arabicParenR"/>
            </a:pPr>
            <a:r>
              <a:rPr lang="en-US" dirty="0">
                <a:latin typeface="Arial" panose="020B0604020202020204" pitchFamily="34" charset="0"/>
                <a:cs typeface="Arial" panose="020B0604020202020204" pitchFamily="34" charset="0"/>
              </a:rPr>
              <a:t>OSHA reportable injury/fatality</a:t>
            </a:r>
          </a:p>
        </p:txBody>
      </p:sp>
    </p:spTree>
    <p:extLst>
      <p:ext uri="{BB962C8B-B14F-4D97-AF65-F5344CB8AC3E}">
        <p14:creationId xmlns:p14="http://schemas.microsoft.com/office/powerpoint/2010/main" val="271928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DD060-618E-EAF3-6654-DCB4D87C47CF}"/>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B3223652-0726-25E2-FB52-3C1DB9134E3F}"/>
              </a:ext>
            </a:extLst>
          </p:cNvPr>
          <p:cNvSpPr>
            <a:spLocks noGrp="1"/>
          </p:cNvSpPr>
          <p:nvPr>
            <p:ph type="title"/>
          </p:nvPr>
        </p:nvSpPr>
        <p:spPr>
          <a:xfrm>
            <a:off x="1378152" y="143254"/>
            <a:ext cx="10278860" cy="1266446"/>
          </a:xfrm>
        </p:spPr>
        <p:txBody>
          <a:bodyPr>
            <a:noAutofit/>
          </a:bodyPr>
          <a:lstStyle/>
          <a:p>
            <a:r>
              <a:rPr lang="en-US" sz="5400" dirty="0"/>
              <a:t>Accident Investigation </a:t>
            </a:r>
            <a:r>
              <a:rPr lang="en-US" sz="5400" dirty="0" err="1"/>
              <a:t>Dont’s</a:t>
            </a:r>
            <a:endParaRPr lang="en-US" sz="5400" dirty="0"/>
          </a:p>
        </p:txBody>
      </p:sp>
      <p:sp>
        <p:nvSpPr>
          <p:cNvPr id="7" name="Content Placeholder 3">
            <a:extLst>
              <a:ext uri="{FF2B5EF4-FFF2-40B4-BE49-F238E27FC236}">
                <a16:creationId xmlns:a16="http://schemas.microsoft.com/office/drawing/2014/main" id="{F9030ACA-F6D2-9441-DDE4-66D7169EC8FD}"/>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50000"/>
              </a:lnSpc>
              <a:spcBef>
                <a:spcPts val="600"/>
              </a:spcBef>
              <a:buNone/>
            </a:pPr>
            <a:r>
              <a:rPr lang="en-US" sz="2400" dirty="0">
                <a:latin typeface="Arial" panose="020B0604020202020204" pitchFamily="34" charset="0"/>
                <a:cs typeface="Arial" panose="020B0604020202020204" pitchFamily="34" charset="0"/>
              </a:rPr>
              <a:t>Do NOT delay investigating</a:t>
            </a:r>
          </a:p>
          <a:p>
            <a:pPr marL="0" indent="0">
              <a:lnSpc>
                <a:spcPct val="150000"/>
              </a:lnSpc>
              <a:spcBef>
                <a:spcPts val="600"/>
              </a:spcBef>
              <a:buNone/>
            </a:pPr>
            <a:r>
              <a:rPr lang="en-US" dirty="0">
                <a:latin typeface="Arial" panose="020B0604020202020204" pitchFamily="34" charset="0"/>
                <a:cs typeface="Arial" panose="020B0604020202020204" pitchFamily="34" charset="0"/>
              </a:rPr>
              <a:t>Do NOT hand interview forms to witnesses</a:t>
            </a:r>
          </a:p>
          <a:p>
            <a:pPr marL="0" indent="0">
              <a:lnSpc>
                <a:spcPct val="150000"/>
              </a:lnSpc>
              <a:spcBef>
                <a:spcPts val="600"/>
              </a:spcBef>
              <a:buNone/>
            </a:pPr>
            <a:r>
              <a:rPr lang="en-US" dirty="0">
                <a:latin typeface="Arial" panose="020B0604020202020204" pitchFamily="34" charset="0"/>
                <a:cs typeface="Arial" panose="020B0604020202020204" pitchFamily="34" charset="0"/>
              </a:rPr>
              <a:t>When interviewing, do NOT ask leading questions</a:t>
            </a:r>
          </a:p>
          <a:p>
            <a:pPr marL="0" indent="0">
              <a:lnSpc>
                <a:spcPct val="150000"/>
              </a:lnSpc>
              <a:spcBef>
                <a:spcPts val="600"/>
              </a:spcBef>
              <a:buNone/>
            </a:pPr>
            <a:r>
              <a:rPr lang="en-US" dirty="0">
                <a:latin typeface="Arial" panose="020B0604020202020204" pitchFamily="34" charset="0"/>
                <a:cs typeface="Arial" panose="020B0604020202020204" pitchFamily="34" charset="0"/>
              </a:rPr>
              <a:t>Do NOT report to OSHA as a “knee jerk” reaction</a:t>
            </a:r>
          </a:p>
          <a:p>
            <a:pPr marL="0" indent="0">
              <a:lnSpc>
                <a:spcPct val="150000"/>
              </a:lnSpc>
              <a:spcBef>
                <a:spcPts val="600"/>
              </a:spcBef>
              <a:buNone/>
            </a:pPr>
            <a:r>
              <a:rPr lang="en-US" dirty="0">
                <a:latin typeface="Arial" panose="020B0604020202020204" pitchFamily="34" charset="0"/>
                <a:cs typeface="Arial" panose="020B0604020202020204" pitchFamily="34" charset="0"/>
              </a:rPr>
              <a:t>Do NOT be “penny wise and pound foolish”</a:t>
            </a:r>
          </a:p>
        </p:txBody>
      </p:sp>
    </p:spTree>
    <p:extLst>
      <p:ext uri="{BB962C8B-B14F-4D97-AF65-F5344CB8AC3E}">
        <p14:creationId xmlns:p14="http://schemas.microsoft.com/office/powerpoint/2010/main" val="233948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916D-FAF4-7768-F6B6-28049C24853C}"/>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D1219461-8E79-09A0-88BC-ADDFB152023E}"/>
              </a:ext>
            </a:extLst>
          </p:cNvPr>
          <p:cNvSpPr>
            <a:spLocks noGrp="1"/>
          </p:cNvSpPr>
          <p:nvPr>
            <p:ph type="title"/>
          </p:nvPr>
        </p:nvSpPr>
        <p:spPr>
          <a:xfrm>
            <a:off x="1378152" y="143254"/>
            <a:ext cx="10278860" cy="1266446"/>
          </a:xfrm>
        </p:spPr>
        <p:txBody>
          <a:bodyPr>
            <a:noAutofit/>
          </a:bodyPr>
          <a:lstStyle/>
          <a:p>
            <a:r>
              <a:rPr lang="en-US" sz="5400" dirty="0"/>
              <a:t>More Practical Advice</a:t>
            </a:r>
          </a:p>
        </p:txBody>
      </p:sp>
      <p:sp>
        <p:nvSpPr>
          <p:cNvPr id="7" name="Content Placeholder 3">
            <a:extLst>
              <a:ext uri="{FF2B5EF4-FFF2-40B4-BE49-F238E27FC236}">
                <a16:creationId xmlns:a16="http://schemas.microsoft.com/office/drawing/2014/main" id="{A52896D7-AFDE-AF7B-3FA0-A08BC53437ED}"/>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50000"/>
              </a:lnSpc>
              <a:spcBef>
                <a:spcPts val="600"/>
              </a:spcBef>
            </a:pPr>
            <a:r>
              <a:rPr lang="en-US" sz="2400" dirty="0">
                <a:latin typeface="Arial" panose="020B0604020202020204" pitchFamily="34" charset="0"/>
                <a:cs typeface="Arial" panose="020B0604020202020204" pitchFamily="34" charset="0"/>
              </a:rPr>
              <a:t>OSHA reportable accidents</a:t>
            </a:r>
          </a:p>
          <a:p>
            <a:pPr>
              <a:lnSpc>
                <a:spcPct val="150000"/>
              </a:lnSpc>
              <a:spcBef>
                <a:spcPts val="600"/>
              </a:spcBef>
            </a:pPr>
            <a:r>
              <a:rPr lang="en-US" dirty="0">
                <a:latin typeface="Arial" panose="020B0604020202020204" pitchFamily="34" charset="0"/>
                <a:cs typeface="Arial" panose="020B0604020202020204" pitchFamily="34" charset="0"/>
              </a:rPr>
              <a:t>Involvement of counsel in any accident investigation</a:t>
            </a:r>
          </a:p>
          <a:p>
            <a:pPr>
              <a:lnSpc>
                <a:spcPct val="150000"/>
              </a:lnSpc>
              <a:spcBef>
                <a:spcPts val="600"/>
              </a:spcBef>
            </a:pPr>
            <a:r>
              <a:rPr lang="en-US" dirty="0">
                <a:latin typeface="Arial" panose="020B0604020202020204" pitchFamily="34" charset="0"/>
                <a:cs typeface="Arial" panose="020B0604020202020204" pitchFamily="34" charset="0"/>
              </a:rPr>
              <a:t>Settlement with OSHA</a:t>
            </a:r>
          </a:p>
        </p:txBody>
      </p:sp>
    </p:spTree>
    <p:extLst>
      <p:ext uri="{BB962C8B-B14F-4D97-AF65-F5344CB8AC3E}">
        <p14:creationId xmlns:p14="http://schemas.microsoft.com/office/powerpoint/2010/main" val="24031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79E61-8E21-670A-2D6C-FF0F99F553F6}"/>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ED0365EB-11B8-5DD8-CC79-19386E2568FF}"/>
              </a:ext>
            </a:extLst>
          </p:cNvPr>
          <p:cNvSpPr>
            <a:spLocks noGrp="1"/>
          </p:cNvSpPr>
          <p:nvPr>
            <p:ph type="title"/>
          </p:nvPr>
        </p:nvSpPr>
        <p:spPr>
          <a:xfrm>
            <a:off x="1378152" y="762000"/>
            <a:ext cx="10278860" cy="1266446"/>
          </a:xfrm>
        </p:spPr>
        <p:txBody>
          <a:bodyPr>
            <a:noAutofit/>
          </a:bodyPr>
          <a:lstStyle/>
          <a:p>
            <a:r>
              <a:rPr lang="en-US" sz="5400" dirty="0"/>
              <a:t>What a Safety Director Should Know</a:t>
            </a:r>
          </a:p>
        </p:txBody>
      </p:sp>
      <p:sp>
        <p:nvSpPr>
          <p:cNvPr id="7" name="Content Placeholder 3">
            <a:extLst>
              <a:ext uri="{FF2B5EF4-FFF2-40B4-BE49-F238E27FC236}">
                <a16:creationId xmlns:a16="http://schemas.microsoft.com/office/drawing/2014/main" id="{1829CF8F-3304-FF2F-B587-F1EB831D1AB6}"/>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50000"/>
              </a:lnSpc>
              <a:spcBef>
                <a:spcPts val="600"/>
              </a:spcBef>
            </a:pPr>
            <a:r>
              <a:rPr lang="en-US" sz="2400" dirty="0">
                <a:latin typeface="Arial" panose="020B0604020202020204" pitchFamily="34" charset="0"/>
                <a:cs typeface="Arial" panose="020B0604020202020204" pitchFamily="34" charset="0"/>
              </a:rPr>
              <a:t>Reality of safety on jobsite</a:t>
            </a:r>
          </a:p>
          <a:p>
            <a:pPr lvl="1">
              <a:lnSpc>
                <a:spcPct val="150000"/>
              </a:lnSpc>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 Pictures</a:t>
            </a:r>
          </a:p>
          <a:p>
            <a:pPr lvl="1">
              <a:lnSpc>
                <a:spcPct val="150000"/>
              </a:lnSpc>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 Drones</a:t>
            </a:r>
          </a:p>
          <a:p>
            <a:pPr lvl="1">
              <a:lnSpc>
                <a:spcPct val="150000"/>
              </a:lnSpc>
              <a:spcBef>
                <a:spcPts val="60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 Training</a:t>
            </a:r>
          </a:p>
          <a:p>
            <a:pPr>
              <a:lnSpc>
                <a:spcPct val="150000"/>
              </a:lnSpc>
              <a:spcBef>
                <a:spcPts val="600"/>
              </a:spcBef>
            </a:pPr>
            <a:r>
              <a:rPr lang="en-US" dirty="0">
                <a:latin typeface="Arial" panose="020B0604020202020204" pitchFamily="34" charset="0"/>
                <a:cs typeface="Arial" panose="020B0604020202020204" pitchFamily="34" charset="0"/>
              </a:rPr>
              <a:t>OSHA</a:t>
            </a:r>
          </a:p>
          <a:p>
            <a:pPr>
              <a:lnSpc>
                <a:spcPct val="150000"/>
              </a:lnSpc>
              <a:spcBef>
                <a:spcPts val="600"/>
              </a:spcBef>
            </a:pPr>
            <a:r>
              <a:rPr lang="en-US" dirty="0">
                <a:latin typeface="Arial" panose="020B0604020202020204" pitchFamily="34" charset="0"/>
                <a:cs typeface="Arial" panose="020B0604020202020204" pitchFamily="34" charset="0"/>
              </a:rPr>
              <a:t>Accidents/investigations</a:t>
            </a:r>
          </a:p>
        </p:txBody>
      </p:sp>
    </p:spTree>
    <p:extLst>
      <p:ext uri="{BB962C8B-B14F-4D97-AF65-F5344CB8AC3E}">
        <p14:creationId xmlns:p14="http://schemas.microsoft.com/office/powerpoint/2010/main" val="39283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B2E66-8147-0228-EB6C-3A79BE45CA2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01897B32-678D-13AF-F323-37DFED5D07F3}"/>
              </a:ext>
            </a:extLst>
          </p:cNvPr>
          <p:cNvSpPr>
            <a:spLocks noGrp="1"/>
          </p:cNvSpPr>
          <p:nvPr>
            <p:ph type="title"/>
          </p:nvPr>
        </p:nvSpPr>
        <p:spPr>
          <a:xfrm>
            <a:off x="1378152" y="381000"/>
            <a:ext cx="10278860" cy="1266446"/>
          </a:xfrm>
        </p:spPr>
        <p:txBody>
          <a:bodyPr>
            <a:noAutofit/>
          </a:bodyPr>
          <a:lstStyle/>
          <a:p>
            <a:r>
              <a:rPr lang="en-US" sz="5400" dirty="0"/>
              <a:t>What You Need</a:t>
            </a:r>
          </a:p>
        </p:txBody>
      </p:sp>
      <p:sp>
        <p:nvSpPr>
          <p:cNvPr id="7" name="Content Placeholder 3">
            <a:extLst>
              <a:ext uri="{FF2B5EF4-FFF2-40B4-BE49-F238E27FC236}">
                <a16:creationId xmlns:a16="http://schemas.microsoft.com/office/drawing/2014/main" id="{106B1853-AE11-FC62-977C-7385C55F6041}"/>
              </a:ext>
            </a:extLst>
          </p:cNvPr>
          <p:cNvSpPr txBox="1">
            <a:spLocks/>
          </p:cNvSpPr>
          <p:nvPr/>
        </p:nvSpPr>
        <p:spPr>
          <a:xfrm>
            <a:off x="1355486" y="2133600"/>
            <a:ext cx="94633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50000"/>
              </a:lnSpc>
              <a:spcBef>
                <a:spcPts val="600"/>
              </a:spcBef>
            </a:pPr>
            <a:r>
              <a:rPr lang="en-US" sz="2400" dirty="0">
                <a:latin typeface="Arial" panose="020B0604020202020204" pitchFamily="34" charset="0"/>
                <a:cs typeface="Arial" panose="020B0604020202020204" pitchFamily="34" charset="0"/>
              </a:rPr>
              <a:t>Clear line of oversight in safety area</a:t>
            </a:r>
          </a:p>
          <a:p>
            <a:pPr>
              <a:lnSpc>
                <a:spcPct val="150000"/>
              </a:lnSpc>
              <a:spcBef>
                <a:spcPts val="600"/>
              </a:spcBef>
            </a:pPr>
            <a:r>
              <a:rPr lang="en-US" dirty="0">
                <a:latin typeface="Arial" panose="020B0604020202020204" pitchFamily="34" charset="0"/>
                <a:cs typeface="Arial" panose="020B0604020202020204" pitchFamily="34" charset="0"/>
              </a:rPr>
              <a:t>Sufficient safety resources to have “safety” on each jobsite (unannounced), at least one time a week</a:t>
            </a:r>
          </a:p>
          <a:p>
            <a:pPr>
              <a:lnSpc>
                <a:spcPct val="150000"/>
              </a:lnSpc>
              <a:spcBef>
                <a:spcPts val="600"/>
              </a:spcBef>
            </a:pPr>
            <a:r>
              <a:rPr lang="en-US" dirty="0">
                <a:latin typeface="Arial" panose="020B0604020202020204" pitchFamily="34" charset="0"/>
                <a:cs typeface="Arial" panose="020B0604020202020204" pitchFamily="34" charset="0"/>
              </a:rPr>
              <a:t>Effective </a:t>
            </a:r>
            <a:r>
              <a:rPr lang="en-US">
                <a:latin typeface="Arial" panose="020B0604020202020204" pitchFamily="34" charset="0"/>
                <a:cs typeface="Arial" panose="020B0604020202020204" pitchFamily="34" charset="0"/>
              </a:rPr>
              <a:t>safety enforcement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956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595F43-F1D8-1491-0A03-ACBAE3DC2B81}"/>
              </a:ext>
            </a:extLst>
          </p:cNvPr>
          <p:cNvSpPr/>
          <p:nvPr/>
        </p:nvSpPr>
        <p:spPr>
          <a:xfrm>
            <a:off x="357187" y="5507038"/>
            <a:ext cx="3429000" cy="106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a:extLst>
              <a:ext uri="{FF2B5EF4-FFF2-40B4-BE49-F238E27FC236}">
                <a16:creationId xmlns:a16="http://schemas.microsoft.com/office/drawing/2014/main" id="{90195C2B-5DF5-F23D-6F9C-98921BEE1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55626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E8C01E17-EDD9-461B-1D79-A86824C3CEB2}"/>
              </a:ext>
            </a:extLst>
          </p:cNvPr>
          <p:cNvSpPr txBox="1">
            <a:spLocks/>
          </p:cNvSpPr>
          <p:nvPr/>
        </p:nvSpPr>
        <p:spPr>
          <a:xfrm>
            <a:off x="8224213" y="5029200"/>
            <a:ext cx="354308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ct val="30000"/>
              </a:spcBef>
              <a:buClr>
                <a:schemeClr val="bg1"/>
              </a:buClr>
              <a:buSzPct val="7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ct val="30000"/>
              </a:spcBef>
              <a:buClr>
                <a:schemeClr val="bg1"/>
              </a:buClr>
              <a:buSzPct val="70000"/>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ct val="30000"/>
              </a:spcBef>
              <a:buClr>
                <a:schemeClr val="bg1"/>
              </a:buClr>
              <a:buSzPct val="70000"/>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6pPr>
            <a:lvl7pPr marL="27432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7pPr>
            <a:lvl8pPr marL="32004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8pPr>
            <a:lvl9pPr marL="3657600" indent="0" algn="ctr" defTabSz="914400" rtl="0" eaLnBrk="1" latinLnBrk="0" hangingPunct="1">
              <a:lnSpc>
                <a:spcPct val="90000"/>
              </a:lnSpc>
              <a:spcBef>
                <a:spcPct val="30000"/>
              </a:spcBef>
              <a:buClr>
                <a:schemeClr val="bg1"/>
              </a:buClr>
              <a:buSzPct val="70000"/>
              <a:buFont typeface="Arial" panose="020B0604020202020204" pitchFamily="34" charset="0"/>
              <a:buNone/>
              <a:defRPr sz="1600" kern="1200">
                <a:solidFill>
                  <a:schemeClr val="bg2"/>
                </a:solidFill>
                <a:latin typeface="+mn-lt"/>
                <a:ea typeface="+mn-ea"/>
                <a:cs typeface="+mn-cs"/>
              </a:defRPr>
            </a:lvl9pPr>
          </a:lstStyle>
          <a:p>
            <a:pPr algn="r">
              <a:lnSpc>
                <a:spcPct val="110000"/>
              </a:lnSpc>
              <a:spcBef>
                <a:spcPts val="0"/>
              </a:spcBef>
            </a:pPr>
            <a:r>
              <a:rPr lang="en-US" sz="1500" b="1" dirty="0">
                <a:solidFill>
                  <a:schemeClr val="tx1"/>
                </a:solidFill>
                <a:latin typeface="+mj-lt"/>
              </a:rPr>
              <a:t>Gary W. Auman, Esq.</a:t>
            </a:r>
          </a:p>
          <a:p>
            <a:pPr algn="r">
              <a:lnSpc>
                <a:spcPct val="110000"/>
              </a:lnSpc>
              <a:spcBef>
                <a:spcPts val="0"/>
              </a:spcBef>
            </a:pPr>
            <a:r>
              <a:rPr lang="en-US" sz="1500" b="1" dirty="0">
                <a:solidFill>
                  <a:schemeClr val="tx1"/>
                </a:solidFill>
                <a:latin typeface="+mj-lt"/>
              </a:rPr>
              <a:t>AUMAN MAHAN &amp; FURRY</a:t>
            </a:r>
          </a:p>
          <a:p>
            <a:pPr algn="r">
              <a:lnSpc>
                <a:spcPct val="110000"/>
              </a:lnSpc>
              <a:spcBef>
                <a:spcPts val="0"/>
              </a:spcBef>
            </a:pPr>
            <a:r>
              <a:rPr lang="en-US" sz="1500" b="1" dirty="0">
                <a:solidFill>
                  <a:schemeClr val="tx1"/>
                </a:solidFill>
                <a:latin typeface="+mj-lt"/>
              </a:rPr>
              <a:t>110 N. Main St., Ste. 1000</a:t>
            </a:r>
          </a:p>
          <a:p>
            <a:pPr algn="r">
              <a:lnSpc>
                <a:spcPct val="110000"/>
              </a:lnSpc>
              <a:spcBef>
                <a:spcPts val="0"/>
              </a:spcBef>
            </a:pPr>
            <a:r>
              <a:rPr lang="en-US" sz="1500" b="1" dirty="0">
                <a:solidFill>
                  <a:schemeClr val="tx1"/>
                </a:solidFill>
                <a:latin typeface="+mj-lt"/>
              </a:rPr>
              <a:t>Dayton, OH 45402</a:t>
            </a:r>
          </a:p>
          <a:p>
            <a:pPr algn="r">
              <a:lnSpc>
                <a:spcPct val="110000"/>
              </a:lnSpc>
              <a:spcBef>
                <a:spcPts val="0"/>
              </a:spcBef>
            </a:pPr>
            <a:r>
              <a:rPr lang="en-US" sz="1500" b="1" dirty="0">
                <a:solidFill>
                  <a:schemeClr val="tx1"/>
                </a:solidFill>
                <a:latin typeface="+mj-lt"/>
              </a:rPr>
              <a:t>(937) 223-6003</a:t>
            </a:r>
          </a:p>
          <a:p>
            <a:pPr algn="r">
              <a:lnSpc>
                <a:spcPct val="110000"/>
              </a:lnSpc>
              <a:spcBef>
                <a:spcPts val="0"/>
              </a:spcBef>
            </a:pPr>
            <a:r>
              <a:rPr lang="en-US" sz="1500" b="1" dirty="0">
                <a:solidFill>
                  <a:schemeClr val="tx1"/>
                </a:solidFill>
                <a:latin typeface="+mj-lt"/>
              </a:rPr>
              <a:t>gwa@amfdayton.com</a:t>
            </a:r>
          </a:p>
        </p:txBody>
      </p:sp>
      <p:sp>
        <p:nvSpPr>
          <p:cNvPr id="10" name="TextBox 9">
            <a:extLst>
              <a:ext uri="{FF2B5EF4-FFF2-40B4-BE49-F238E27FC236}">
                <a16:creationId xmlns:a16="http://schemas.microsoft.com/office/drawing/2014/main" id="{6533D909-9EAE-A185-9451-0EB34454DE2E}"/>
              </a:ext>
            </a:extLst>
          </p:cNvPr>
          <p:cNvSpPr txBox="1"/>
          <p:nvPr/>
        </p:nvSpPr>
        <p:spPr>
          <a:xfrm>
            <a:off x="2894012" y="1295400"/>
            <a:ext cx="6514872" cy="2585323"/>
          </a:xfrm>
          <a:prstGeom prst="rect">
            <a:avLst/>
          </a:prstGeom>
          <a:noFill/>
        </p:spPr>
        <p:txBody>
          <a:bodyPr wrap="square" rtlCol="0">
            <a:spAutoFit/>
          </a:bodyPr>
          <a:lstStyle/>
          <a:p>
            <a:pPr algn="ctr"/>
            <a:r>
              <a:rPr lang="en-US" sz="5400" dirty="0"/>
              <a:t>Thank you!</a:t>
            </a:r>
          </a:p>
          <a:p>
            <a:pPr algn="ctr"/>
            <a:endParaRPr lang="en-US" sz="5400" dirty="0"/>
          </a:p>
          <a:p>
            <a:pPr algn="ctr"/>
            <a:r>
              <a:rPr lang="en-US" sz="5400" dirty="0"/>
              <a:t>Questions?</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E419DF5-CCC1-4994-663D-4A24EE2D86F7}"/>
              </a:ext>
            </a:extLst>
          </p:cNvPr>
          <p:cNvSpPr>
            <a:spLocks noGrp="1"/>
          </p:cNvSpPr>
          <p:nvPr>
            <p:ph type="title"/>
          </p:nvPr>
        </p:nvSpPr>
        <p:spPr>
          <a:xfrm>
            <a:off x="1217612" y="414527"/>
            <a:ext cx="9875463" cy="999746"/>
          </a:xfrm>
        </p:spPr>
        <p:txBody>
          <a:bodyPr>
            <a:normAutofit/>
          </a:bodyPr>
          <a:lstStyle/>
          <a:p>
            <a:r>
              <a:rPr lang="en-US" sz="5400" dirty="0"/>
              <a:t>2024 OSHA Top 10</a:t>
            </a:r>
          </a:p>
        </p:txBody>
      </p:sp>
      <p:sp>
        <p:nvSpPr>
          <p:cNvPr id="7" name="Content Placeholder 3">
            <a:extLst>
              <a:ext uri="{FF2B5EF4-FFF2-40B4-BE49-F238E27FC236}">
                <a16:creationId xmlns:a16="http://schemas.microsoft.com/office/drawing/2014/main" id="{5C1227BC-FB97-FF0D-0382-12750AA337D3}"/>
              </a:ext>
            </a:extLst>
          </p:cNvPr>
          <p:cNvSpPr txBox="1">
            <a:spLocks/>
          </p:cNvSpPr>
          <p:nvPr/>
        </p:nvSpPr>
        <p:spPr>
          <a:xfrm>
            <a:off x="1217612" y="1609346"/>
            <a:ext cx="9167574" cy="5941360"/>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Fall Protection - General Requirements (1926.501): 6,307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Hazard Communication - (1610.1200): 2,888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Ladders - (1926.1053): 2,573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Respiratory Protection - (1910.134): 2,470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Lockout/Tagout  - (1910.147): 2,443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Powered Industrial Trucks  - (1910.178): 2,248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Fall Protection - Training Requirements (1926.503): 2,050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Scaffolding  - (1926.451): 1,873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Personal Protective and Lifesaving Equipment – Eye and Face Protection - (1926.102): 1,814 violations</a:t>
            </a:r>
          </a:p>
          <a:p>
            <a:pPr marL="457200" indent="-457200">
              <a:spcBef>
                <a:spcPts val="400"/>
              </a:spcBef>
              <a:buFont typeface="Arial" pitchFamily="34" charset="0"/>
              <a:buAutoNum type="arabicPeriod"/>
            </a:pPr>
            <a:r>
              <a:rPr lang="en-US" dirty="0">
                <a:latin typeface="Arial" panose="020B0604020202020204" pitchFamily="34" charset="0"/>
                <a:cs typeface="Arial" panose="020B0604020202020204" pitchFamily="34" charset="0"/>
              </a:rPr>
              <a:t>Machine Guarding - (1910.212): 1,541 violations</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15C05-F6FE-CE75-A280-55CFC9FD610C}"/>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94CBC171-6E72-DDC8-9662-ED5D6926301B}"/>
              </a:ext>
            </a:extLst>
          </p:cNvPr>
          <p:cNvSpPr>
            <a:spLocks noGrp="1"/>
          </p:cNvSpPr>
          <p:nvPr>
            <p:ph type="title"/>
          </p:nvPr>
        </p:nvSpPr>
        <p:spPr>
          <a:xfrm>
            <a:off x="1378152" y="409954"/>
            <a:ext cx="9875463" cy="999746"/>
          </a:xfrm>
        </p:spPr>
        <p:txBody>
          <a:bodyPr>
            <a:normAutofit/>
          </a:bodyPr>
          <a:lstStyle/>
          <a:p>
            <a:r>
              <a:rPr lang="en-US" sz="5400" dirty="0"/>
              <a:t>Why are These the Top 10?</a:t>
            </a:r>
          </a:p>
        </p:txBody>
      </p:sp>
      <p:sp>
        <p:nvSpPr>
          <p:cNvPr id="7" name="Content Placeholder 3">
            <a:extLst>
              <a:ext uri="{FF2B5EF4-FFF2-40B4-BE49-F238E27FC236}">
                <a16:creationId xmlns:a16="http://schemas.microsoft.com/office/drawing/2014/main" id="{D6920E56-BAA7-BA9C-9D38-1F0CE7811FB3}"/>
              </a:ext>
            </a:extLst>
          </p:cNvPr>
          <p:cNvSpPr txBox="1">
            <a:spLocks/>
          </p:cNvSpPr>
          <p:nvPr/>
        </p:nvSpPr>
        <p:spPr>
          <a:xfrm>
            <a:off x="1370012" y="1752600"/>
            <a:ext cx="9167574" cy="5941360"/>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50000"/>
              </a:lnSpc>
              <a:spcBef>
                <a:spcPts val="0"/>
              </a:spcBef>
            </a:pPr>
            <a:r>
              <a:rPr lang="en-US" dirty="0">
                <a:latin typeface="Arial" panose="020B0604020202020204" pitchFamily="34" charset="0"/>
                <a:cs typeface="Arial" panose="020B0604020202020204" pitchFamily="34" charset="0"/>
              </a:rPr>
              <a:t>Employers do not insist on safety</a:t>
            </a:r>
          </a:p>
          <a:p>
            <a:pPr>
              <a:lnSpc>
                <a:spcPct val="150000"/>
              </a:lnSpc>
              <a:spcBef>
                <a:spcPts val="0"/>
              </a:spcBef>
            </a:pPr>
            <a:r>
              <a:rPr lang="en-US" dirty="0">
                <a:latin typeface="Arial" panose="020B0604020202020204" pitchFamily="34" charset="0"/>
                <a:cs typeface="Arial" panose="020B0604020202020204" pitchFamily="34" charset="0"/>
              </a:rPr>
              <a:t>Employers do not train &amp; test</a:t>
            </a:r>
          </a:p>
          <a:p>
            <a:pPr>
              <a:lnSpc>
                <a:spcPct val="150000"/>
              </a:lnSpc>
              <a:spcBef>
                <a:spcPts val="0"/>
              </a:spcBef>
            </a:pPr>
            <a:r>
              <a:rPr lang="en-US" dirty="0">
                <a:latin typeface="Arial" panose="020B0604020202020204" pitchFamily="34" charset="0"/>
                <a:cs typeface="Arial" panose="020B0604020202020204" pitchFamily="34" charset="0"/>
              </a:rPr>
              <a:t>Employers do not enforce</a:t>
            </a:r>
          </a:p>
          <a:p>
            <a:pPr>
              <a:lnSpc>
                <a:spcPct val="150000"/>
              </a:lnSpc>
              <a:spcBef>
                <a:spcPts val="0"/>
              </a:spcBef>
            </a:pPr>
            <a:r>
              <a:rPr lang="en-US" dirty="0">
                <a:latin typeface="Arial" panose="020B0604020202020204" pitchFamily="34" charset="0"/>
                <a:cs typeface="Arial" panose="020B0604020202020204" pitchFamily="34" charset="0"/>
              </a:rPr>
              <a:t>Employees take shortcuts and chances</a:t>
            </a:r>
          </a:p>
          <a:p>
            <a:pPr>
              <a:lnSpc>
                <a:spcPct val="150000"/>
              </a:lnSpc>
              <a:spcBef>
                <a:spcPts val="0"/>
              </a:spcBef>
            </a:pPr>
            <a:r>
              <a:rPr lang="en-US" dirty="0">
                <a:latin typeface="Arial" panose="020B0604020202020204" pitchFamily="34" charset="0"/>
                <a:cs typeface="Arial" panose="020B0604020202020204" pitchFamily="34" charset="0"/>
              </a:rPr>
              <a:t>Lack of oversight</a:t>
            </a:r>
          </a:p>
        </p:txBody>
      </p:sp>
    </p:spTree>
    <p:extLst>
      <p:ext uri="{BB962C8B-B14F-4D97-AF65-F5344CB8AC3E}">
        <p14:creationId xmlns:p14="http://schemas.microsoft.com/office/powerpoint/2010/main" val="62310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38967-8C5C-24FC-81E5-FF34FC800A1A}"/>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8BBA1C72-42A4-C5E8-CDC0-89E90BDFCB23}"/>
              </a:ext>
            </a:extLst>
          </p:cNvPr>
          <p:cNvSpPr>
            <a:spLocks noGrp="1"/>
          </p:cNvSpPr>
          <p:nvPr>
            <p:ph type="title"/>
          </p:nvPr>
        </p:nvSpPr>
        <p:spPr>
          <a:xfrm>
            <a:off x="1378152" y="409954"/>
            <a:ext cx="9875463" cy="999746"/>
          </a:xfrm>
        </p:spPr>
        <p:txBody>
          <a:bodyPr>
            <a:normAutofit/>
          </a:bodyPr>
          <a:lstStyle/>
          <a:p>
            <a:r>
              <a:rPr lang="en-US" sz="5400" dirty="0"/>
              <a:t>Why are They Important?</a:t>
            </a:r>
          </a:p>
        </p:txBody>
      </p:sp>
      <p:sp>
        <p:nvSpPr>
          <p:cNvPr id="7" name="Content Placeholder 3">
            <a:extLst>
              <a:ext uri="{FF2B5EF4-FFF2-40B4-BE49-F238E27FC236}">
                <a16:creationId xmlns:a16="http://schemas.microsoft.com/office/drawing/2014/main" id="{BB8D24C6-2593-637C-B469-A3D4272F2180}"/>
              </a:ext>
            </a:extLst>
          </p:cNvPr>
          <p:cNvSpPr txBox="1">
            <a:spLocks/>
          </p:cNvSpPr>
          <p:nvPr/>
        </p:nvSpPr>
        <p:spPr>
          <a:xfrm>
            <a:off x="1370012" y="1819654"/>
            <a:ext cx="9167574" cy="5941360"/>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50000"/>
              </a:lnSpc>
              <a:spcBef>
                <a:spcPts val="0"/>
              </a:spcBef>
            </a:pPr>
            <a:r>
              <a:rPr lang="en-US" dirty="0">
                <a:latin typeface="Arial" panose="020B0604020202020204" pitchFamily="34" charset="0"/>
                <a:cs typeface="Arial" panose="020B0604020202020204" pitchFamily="34" charset="0"/>
              </a:rPr>
              <a:t>Increased chance of injury</a:t>
            </a:r>
          </a:p>
          <a:p>
            <a:pPr>
              <a:lnSpc>
                <a:spcPct val="150000"/>
              </a:lnSpc>
              <a:spcBef>
                <a:spcPts val="0"/>
              </a:spcBef>
            </a:pPr>
            <a:r>
              <a:rPr lang="en-US" dirty="0">
                <a:latin typeface="Arial" panose="020B0604020202020204" pitchFamily="34" charset="0"/>
                <a:cs typeface="Arial" panose="020B0604020202020204" pitchFamily="34" charset="0"/>
              </a:rPr>
              <a:t>Focus areas for OSHA enforcement</a:t>
            </a:r>
          </a:p>
          <a:p>
            <a:pPr>
              <a:lnSpc>
                <a:spcPct val="150000"/>
              </a:lnSpc>
              <a:spcBef>
                <a:spcPts val="0"/>
              </a:spcBef>
            </a:pPr>
            <a:r>
              <a:rPr lang="en-US" dirty="0">
                <a:latin typeface="Arial" panose="020B0604020202020204" pitchFamily="34" charset="0"/>
                <a:cs typeface="Arial" panose="020B0604020202020204" pitchFamily="34" charset="0"/>
              </a:rPr>
              <a:t>Higher penalties for violations</a:t>
            </a:r>
          </a:p>
          <a:p>
            <a:pPr>
              <a:lnSpc>
                <a:spcPct val="150000"/>
              </a:lnSpc>
              <a:spcBef>
                <a:spcPts val="0"/>
              </a:spcBef>
            </a:pPr>
            <a:r>
              <a:rPr lang="en-US" dirty="0">
                <a:latin typeface="Arial" panose="020B0604020202020204" pitchFamily="34" charset="0"/>
                <a:cs typeface="Arial" panose="020B0604020202020204" pitchFamily="34" charset="0"/>
              </a:rPr>
              <a:t>Serious classification</a:t>
            </a:r>
          </a:p>
          <a:p>
            <a:pPr>
              <a:lnSpc>
                <a:spcPct val="150000"/>
              </a:lnSpc>
              <a:spcBef>
                <a:spcPts val="0"/>
              </a:spcBef>
            </a:pPr>
            <a:r>
              <a:rPr lang="en-US" dirty="0">
                <a:latin typeface="Arial" panose="020B0604020202020204" pitchFamily="34" charset="0"/>
                <a:cs typeface="Arial" panose="020B0604020202020204" pitchFamily="34" charset="0"/>
              </a:rPr>
              <a:t>Difficult to negotiate</a:t>
            </a:r>
          </a:p>
        </p:txBody>
      </p:sp>
    </p:spTree>
    <p:extLst>
      <p:ext uri="{BB962C8B-B14F-4D97-AF65-F5344CB8AC3E}">
        <p14:creationId xmlns:p14="http://schemas.microsoft.com/office/powerpoint/2010/main" val="1305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EB68-199E-9289-87E3-0F9DA85EE88B}"/>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C615F0FE-E567-56E8-79C7-8A3ACD1778C4}"/>
              </a:ext>
            </a:extLst>
          </p:cNvPr>
          <p:cNvSpPr>
            <a:spLocks noGrp="1"/>
          </p:cNvSpPr>
          <p:nvPr>
            <p:ph type="title"/>
          </p:nvPr>
        </p:nvSpPr>
        <p:spPr>
          <a:xfrm>
            <a:off x="1378152" y="409954"/>
            <a:ext cx="9875463" cy="999746"/>
          </a:xfrm>
        </p:spPr>
        <p:txBody>
          <a:bodyPr>
            <a:normAutofit/>
          </a:bodyPr>
          <a:lstStyle/>
          <a:p>
            <a:r>
              <a:rPr lang="en-US" sz="5400" dirty="0"/>
              <a:t>What is Not on the List?</a:t>
            </a:r>
          </a:p>
        </p:txBody>
      </p:sp>
      <p:sp>
        <p:nvSpPr>
          <p:cNvPr id="7" name="Content Placeholder 3">
            <a:extLst>
              <a:ext uri="{FF2B5EF4-FFF2-40B4-BE49-F238E27FC236}">
                <a16:creationId xmlns:a16="http://schemas.microsoft.com/office/drawing/2014/main" id="{ED4AE281-9FDF-30D1-1FD0-7C7CF9C916CB}"/>
              </a:ext>
            </a:extLst>
          </p:cNvPr>
          <p:cNvSpPr txBox="1">
            <a:spLocks/>
          </p:cNvSpPr>
          <p:nvPr/>
        </p:nvSpPr>
        <p:spPr>
          <a:xfrm>
            <a:off x="1370012" y="1819654"/>
            <a:ext cx="6934200" cy="2142746"/>
          </a:xfrm>
          <a:prstGeom prst="rect">
            <a:avLst/>
          </a:prstGeom>
        </p:spPr>
        <p:txBody>
          <a:bodyPr>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lnSpc>
                <a:spcPct val="150000"/>
              </a:lnSpc>
              <a:spcBef>
                <a:spcPts val="0"/>
              </a:spcBef>
              <a:buNone/>
            </a:pPr>
            <a:r>
              <a:rPr lang="en-US" dirty="0">
                <a:latin typeface="Arial" panose="020B0604020202020204" pitchFamily="34" charset="0"/>
                <a:cs typeface="Arial" panose="020B0604020202020204" pitchFamily="34" charset="0"/>
              </a:rPr>
              <a:t>General Duty Clause</a:t>
            </a:r>
          </a:p>
          <a:p>
            <a:pPr>
              <a:lnSpc>
                <a:spcPct val="150000"/>
              </a:lnSpc>
              <a:spcBef>
                <a:spcPts val="0"/>
              </a:spcBef>
            </a:pPr>
            <a:r>
              <a:rPr lang="en-US" dirty="0">
                <a:latin typeface="Arial" panose="020B0604020202020204" pitchFamily="34" charset="0"/>
                <a:cs typeface="Arial" panose="020B0604020202020204" pitchFamily="34" charset="0"/>
              </a:rPr>
              <a:t>Heat Illness prevention</a:t>
            </a:r>
          </a:p>
          <a:p>
            <a:pPr>
              <a:lnSpc>
                <a:spcPct val="150000"/>
              </a:lnSpc>
              <a:spcBef>
                <a:spcPts val="0"/>
              </a:spcBef>
            </a:pPr>
            <a:r>
              <a:rPr lang="en-US" dirty="0">
                <a:latin typeface="Arial" panose="020B0604020202020204" pitchFamily="34" charset="0"/>
                <a:cs typeface="Arial" panose="020B0604020202020204" pitchFamily="34" charset="0"/>
              </a:rPr>
              <a:t>Workplace violence</a:t>
            </a:r>
          </a:p>
        </p:txBody>
      </p:sp>
    </p:spTree>
    <p:extLst>
      <p:ext uri="{BB962C8B-B14F-4D97-AF65-F5344CB8AC3E}">
        <p14:creationId xmlns:p14="http://schemas.microsoft.com/office/powerpoint/2010/main" val="5644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22DD-6971-0A65-8606-4BE3481124B4}"/>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478090CE-C70D-67EC-8200-A850758599EB}"/>
              </a:ext>
            </a:extLst>
          </p:cNvPr>
          <p:cNvSpPr>
            <a:spLocks noGrp="1"/>
          </p:cNvSpPr>
          <p:nvPr>
            <p:ph type="title"/>
          </p:nvPr>
        </p:nvSpPr>
        <p:spPr>
          <a:xfrm>
            <a:off x="1378152" y="409954"/>
            <a:ext cx="10278860" cy="999746"/>
          </a:xfrm>
        </p:spPr>
        <p:txBody>
          <a:bodyPr>
            <a:normAutofit/>
          </a:bodyPr>
          <a:lstStyle/>
          <a:p>
            <a:r>
              <a:rPr lang="en-US" sz="5400" dirty="0"/>
              <a:t>No. 1: Fall Protection (1926.501)</a:t>
            </a:r>
          </a:p>
        </p:txBody>
      </p:sp>
      <p:sp>
        <p:nvSpPr>
          <p:cNvPr id="7" name="Content Placeholder 3">
            <a:extLst>
              <a:ext uri="{FF2B5EF4-FFF2-40B4-BE49-F238E27FC236}">
                <a16:creationId xmlns:a16="http://schemas.microsoft.com/office/drawing/2014/main" id="{8CEF551A-9313-5666-9BF6-2BEC4F0F94F0}"/>
              </a:ext>
            </a:extLst>
          </p:cNvPr>
          <p:cNvSpPr txBox="1">
            <a:spLocks/>
          </p:cNvSpPr>
          <p:nvPr/>
        </p:nvSpPr>
        <p:spPr>
          <a:xfrm>
            <a:off x="1355487" y="1676400"/>
            <a:ext cx="9220200" cy="4885946"/>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lnSpc>
                <a:spcPct val="150000"/>
              </a:lnSpc>
              <a:spcBef>
                <a:spcPts val="0"/>
              </a:spcBef>
              <a:buNone/>
            </a:pPr>
            <a:r>
              <a:rPr lang="en-US" dirty="0">
                <a:latin typeface="Arial" panose="020B0604020202020204" pitchFamily="34" charset="0"/>
                <a:cs typeface="Arial" panose="020B0604020202020204" pitchFamily="34" charset="0"/>
              </a:rPr>
              <a:t>Two of the Top 10</a:t>
            </a:r>
          </a:p>
          <a:p>
            <a:pPr>
              <a:lnSpc>
                <a:spcPct val="150000"/>
              </a:lnSpc>
              <a:spcBef>
                <a:spcPts val="1200"/>
              </a:spcBef>
            </a:pPr>
            <a:r>
              <a:rPr lang="en-US" dirty="0">
                <a:latin typeface="Arial" panose="020B0604020202020204" pitchFamily="34" charset="0"/>
                <a:cs typeface="Arial" panose="020B0604020202020204" pitchFamily="34" charset="0"/>
              </a:rPr>
              <a:t>General fall protection (1926.501) can take many forms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Warning lines</a:t>
            </a:r>
            <a:r>
              <a:rPr lang="en-US" sz="2400" b="1" dirty="0">
                <a:latin typeface="Arial" panose="020B0604020202020204" pitchFamily="34" charset="0"/>
                <a:cs typeface="Arial" panose="020B0604020202020204" pitchFamily="34" charset="0"/>
              </a:rPr>
              <a:t> OR </a:t>
            </a:r>
            <a:r>
              <a:rPr lang="en-US" sz="2400" dirty="0">
                <a:latin typeface="Arial" panose="020B0604020202020204" pitchFamily="34" charset="0"/>
                <a:cs typeface="Arial" panose="020B0604020202020204" pitchFamily="34" charset="0"/>
              </a:rPr>
              <a:t>warning lines and PFAS/safety monitor/guardrails/safety nets.</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PFAS – Do you have a rescue plan in writing that is site specific?</a:t>
            </a:r>
          </a:p>
          <a:p>
            <a:pPr lvl="1">
              <a:lnSpc>
                <a:spcPct val="150000"/>
              </a:lnSpc>
              <a:spcBef>
                <a:spcPts val="0"/>
              </a:spcBef>
              <a:buFont typeface="Wingdings" panose="05000000000000000000" pitchFamily="2" charset="2"/>
              <a:buChar char="ü"/>
            </a:pPr>
            <a:r>
              <a:rPr lang="en-US" sz="2400" dirty="0">
                <a:latin typeface="Arial" panose="020B0604020202020204" pitchFamily="34" charset="0"/>
                <a:cs typeface="Arial" panose="020B0604020202020204" pitchFamily="34" charset="0"/>
              </a:rPr>
              <a:t>Guardrails/parapet walls</a:t>
            </a:r>
          </a:p>
        </p:txBody>
      </p:sp>
    </p:spTree>
    <p:extLst>
      <p:ext uri="{BB962C8B-B14F-4D97-AF65-F5344CB8AC3E}">
        <p14:creationId xmlns:p14="http://schemas.microsoft.com/office/powerpoint/2010/main" val="11564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0BE2-184B-7F40-7A70-7F46B1B76AF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A257589B-628E-1A38-17DC-54AC5CA58596}"/>
              </a:ext>
            </a:extLst>
          </p:cNvPr>
          <p:cNvSpPr>
            <a:spLocks noGrp="1"/>
          </p:cNvSpPr>
          <p:nvPr>
            <p:ph type="title"/>
          </p:nvPr>
        </p:nvSpPr>
        <p:spPr>
          <a:xfrm>
            <a:off x="1378152" y="409954"/>
            <a:ext cx="10278860" cy="999746"/>
          </a:xfrm>
        </p:spPr>
        <p:txBody>
          <a:bodyPr>
            <a:normAutofit/>
          </a:bodyPr>
          <a:lstStyle/>
          <a:p>
            <a:r>
              <a:rPr lang="en-US" sz="5400" dirty="0"/>
              <a:t>But First</a:t>
            </a:r>
          </a:p>
        </p:txBody>
      </p:sp>
      <p:sp>
        <p:nvSpPr>
          <p:cNvPr id="7" name="Content Placeholder 3">
            <a:extLst>
              <a:ext uri="{FF2B5EF4-FFF2-40B4-BE49-F238E27FC236}">
                <a16:creationId xmlns:a16="http://schemas.microsoft.com/office/drawing/2014/main" id="{C5456F9C-F9D9-81E6-0079-67E67CA0D48E}"/>
              </a:ext>
            </a:extLst>
          </p:cNvPr>
          <p:cNvSpPr txBox="1">
            <a:spLocks/>
          </p:cNvSpPr>
          <p:nvPr/>
        </p:nvSpPr>
        <p:spPr>
          <a:xfrm>
            <a:off x="1355487" y="1819654"/>
            <a:ext cx="9220200" cy="4352546"/>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457200" indent="-457200" algn="just">
              <a:lnSpc>
                <a:spcPct val="150000"/>
              </a:lnSpc>
              <a:spcBef>
                <a:spcPts val="0"/>
              </a:spcBef>
              <a:buNone/>
            </a:pPr>
            <a:r>
              <a:rPr lang="en-US" dirty="0">
                <a:latin typeface="Arial" panose="020B0604020202020204" pitchFamily="34" charset="0"/>
                <a:cs typeface="Arial" panose="020B0604020202020204" pitchFamily="34" charset="0"/>
              </a:rPr>
              <a:t>1926.21(b)(2) – “The employer shall instruct each employee in the recognition and avoidance of unsafe conditions and the regulations applicable to his work environment to control or eliminate any hazards or other exposure to illness or injury.”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0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CD729-38A0-562A-E29C-1F40C14684F1}"/>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2B433E5D-DD90-B187-E92C-1347DAA9CF2E}"/>
              </a:ext>
            </a:extLst>
          </p:cNvPr>
          <p:cNvSpPr>
            <a:spLocks noGrp="1"/>
          </p:cNvSpPr>
          <p:nvPr>
            <p:ph type="title"/>
          </p:nvPr>
        </p:nvSpPr>
        <p:spPr>
          <a:xfrm>
            <a:off x="1378152" y="409954"/>
            <a:ext cx="10278860" cy="1647446"/>
          </a:xfrm>
        </p:spPr>
        <p:txBody>
          <a:bodyPr>
            <a:noAutofit/>
          </a:bodyPr>
          <a:lstStyle/>
          <a:p>
            <a:r>
              <a:rPr lang="en-US" sz="5400" dirty="0"/>
              <a:t>No. 7: Fall Protection Training (1926.503)</a:t>
            </a:r>
          </a:p>
        </p:txBody>
      </p:sp>
      <p:sp>
        <p:nvSpPr>
          <p:cNvPr id="7" name="Content Placeholder 3">
            <a:extLst>
              <a:ext uri="{FF2B5EF4-FFF2-40B4-BE49-F238E27FC236}">
                <a16:creationId xmlns:a16="http://schemas.microsoft.com/office/drawing/2014/main" id="{5B7F2E9B-96EE-97C3-D312-8682DD413358}"/>
              </a:ext>
            </a:extLst>
          </p:cNvPr>
          <p:cNvSpPr txBox="1">
            <a:spLocks/>
          </p:cNvSpPr>
          <p:nvPr/>
        </p:nvSpPr>
        <p:spPr>
          <a:xfrm>
            <a:off x="1355486" y="2133600"/>
            <a:ext cx="10301525"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14000"/>
              </a:lnSpc>
              <a:spcBef>
                <a:spcPts val="0"/>
              </a:spcBef>
              <a:buNone/>
            </a:pPr>
            <a:r>
              <a:rPr lang="en-US" dirty="0">
                <a:latin typeface="Arial" panose="020B0604020202020204" pitchFamily="34" charset="0"/>
                <a:cs typeface="Arial" panose="020B0604020202020204" pitchFamily="34" charset="0"/>
              </a:rPr>
              <a:t>1926.503(a) and (b)</a:t>
            </a:r>
          </a:p>
          <a:p>
            <a:pPr marL="1089025" lvl="1" indent="-850900">
              <a:lnSpc>
                <a:spcPct val="114000"/>
              </a:lnSpc>
              <a:spcBef>
                <a:spcPts val="0"/>
              </a:spcBef>
              <a:buNone/>
            </a:pPr>
            <a:r>
              <a:rPr lang="en-US" sz="2400" dirty="0">
                <a:latin typeface="Arial" panose="020B0604020202020204" pitchFamily="34" charset="0"/>
                <a:cs typeface="Arial" panose="020B0604020202020204" pitchFamily="34" charset="0"/>
              </a:rPr>
              <a:t>(a)(1) Employer shall provide a training program for each employee who “might” be exposed to fall hazards.</a:t>
            </a:r>
          </a:p>
          <a:p>
            <a:pPr marL="239712" lvl="1" indent="0">
              <a:lnSpc>
                <a:spcPct val="114000"/>
              </a:lnSpc>
              <a:spcBef>
                <a:spcPts val="0"/>
              </a:spcBef>
              <a:buNone/>
            </a:pPr>
            <a:r>
              <a:rPr lang="en-US" sz="2400" dirty="0">
                <a:latin typeface="Arial" panose="020B0604020202020204" pitchFamily="34" charset="0"/>
                <a:cs typeface="Arial" panose="020B0604020202020204" pitchFamily="34" charset="0"/>
              </a:rPr>
              <a:t>(a)(2) Training by a competent person qualified in these areas:</a:t>
            </a:r>
          </a:p>
          <a:p>
            <a:pPr marL="1371600" lvl="1" indent="-334963">
              <a:lnSpc>
                <a:spcPct val="114000"/>
              </a:lnSpc>
              <a:spcBef>
                <a:spcPts val="0"/>
              </a:spcBef>
            </a:pPr>
            <a:r>
              <a:rPr lang="en-US" sz="2400" dirty="0">
                <a:latin typeface="Arial" panose="020B0604020202020204" pitchFamily="34" charset="0"/>
                <a:cs typeface="Arial" panose="020B0604020202020204" pitchFamily="34" charset="0"/>
              </a:rPr>
              <a:t>Nature of fall hazards in work area</a:t>
            </a:r>
          </a:p>
          <a:p>
            <a:pPr marL="1371600" lvl="1" indent="-342900">
              <a:lnSpc>
                <a:spcPct val="114000"/>
              </a:lnSpc>
              <a:spcBef>
                <a:spcPts val="0"/>
              </a:spcBef>
            </a:pPr>
            <a:r>
              <a:rPr lang="en-US" sz="2400" dirty="0">
                <a:latin typeface="Arial" panose="020B0604020202020204" pitchFamily="34" charset="0"/>
                <a:cs typeface="Arial" panose="020B0604020202020204" pitchFamily="34" charset="0"/>
              </a:rPr>
              <a:t>Correct procedures to erect, maintain, inspect &amp; disassemble fall protection systems to be used</a:t>
            </a:r>
          </a:p>
          <a:p>
            <a:pPr marL="1374775" lvl="1" indent="-342900">
              <a:lnSpc>
                <a:spcPct val="114000"/>
              </a:lnSpc>
              <a:spcBef>
                <a:spcPts val="0"/>
              </a:spcBef>
            </a:pPr>
            <a:r>
              <a:rPr lang="en-US" sz="2400" dirty="0">
                <a:latin typeface="Arial" panose="020B0604020202020204" pitchFamily="34" charset="0"/>
                <a:cs typeface="Arial" panose="020B0604020202020204" pitchFamily="34" charset="0"/>
              </a:rPr>
              <a:t>Use &amp; operation of guardrails systems, PFAS, warning line systems, etc.</a:t>
            </a:r>
          </a:p>
          <a:p>
            <a:pPr marL="1374775" lvl="1" indent="-342900">
              <a:lnSpc>
                <a:spcPct val="114000"/>
              </a:lnSpc>
              <a:spcBef>
                <a:spcPts val="0"/>
              </a:spcBef>
            </a:pPr>
            <a:r>
              <a:rPr lang="en-US" sz="2400" dirty="0">
                <a:latin typeface="Arial" panose="020B0604020202020204" pitchFamily="34" charset="0"/>
                <a:cs typeface="Arial" panose="020B0604020202020204" pitchFamily="34" charset="0"/>
              </a:rPr>
              <a:t>Role of each employee in safety monitoring system if in use</a:t>
            </a:r>
          </a:p>
          <a:p>
            <a:pPr marL="1374775" lvl="1" indent="-342900">
              <a:lnSpc>
                <a:spcPct val="114000"/>
              </a:lnSpc>
              <a:spcBef>
                <a:spcPts val="0"/>
              </a:spcBef>
            </a:pPr>
            <a:r>
              <a:rPr lang="en-US" sz="2400" dirty="0">
                <a:latin typeface="Arial" panose="020B0604020202020204" pitchFamily="34" charset="0"/>
                <a:cs typeface="Arial" panose="020B0604020202020204" pitchFamily="34" charset="0"/>
              </a:rPr>
              <a:t>Role of employees in fall protection plans</a:t>
            </a:r>
          </a:p>
        </p:txBody>
      </p:sp>
    </p:spTree>
    <p:extLst>
      <p:ext uri="{BB962C8B-B14F-4D97-AF65-F5344CB8AC3E}">
        <p14:creationId xmlns:p14="http://schemas.microsoft.com/office/powerpoint/2010/main" val="266074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BDEA-F0C9-D07A-BF29-86ACEA857845}"/>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500588F0-150E-C0CE-DE73-048A7713E844}"/>
              </a:ext>
            </a:extLst>
          </p:cNvPr>
          <p:cNvSpPr>
            <a:spLocks noGrp="1"/>
          </p:cNvSpPr>
          <p:nvPr>
            <p:ph type="title"/>
          </p:nvPr>
        </p:nvSpPr>
        <p:spPr>
          <a:xfrm>
            <a:off x="1378152" y="409954"/>
            <a:ext cx="10278860" cy="1647446"/>
          </a:xfrm>
        </p:spPr>
        <p:txBody>
          <a:bodyPr>
            <a:noAutofit/>
          </a:bodyPr>
          <a:lstStyle/>
          <a:p>
            <a:r>
              <a:rPr lang="en-US" sz="5400" dirty="0"/>
              <a:t>No. 7 – Fall Protection Training (1926.503)</a:t>
            </a:r>
            <a:r>
              <a:rPr lang="en-US" sz="3400" dirty="0"/>
              <a:t> (cont.)</a:t>
            </a:r>
            <a:endParaRPr lang="en-US" sz="5400" dirty="0"/>
          </a:p>
        </p:txBody>
      </p:sp>
      <p:sp>
        <p:nvSpPr>
          <p:cNvPr id="7" name="Content Placeholder 3">
            <a:extLst>
              <a:ext uri="{FF2B5EF4-FFF2-40B4-BE49-F238E27FC236}">
                <a16:creationId xmlns:a16="http://schemas.microsoft.com/office/drawing/2014/main" id="{7BA4E090-5010-2C6C-C260-8CAE4C3DF2F0}"/>
              </a:ext>
            </a:extLst>
          </p:cNvPr>
          <p:cNvSpPr txBox="1">
            <a:spLocks/>
          </p:cNvSpPr>
          <p:nvPr/>
        </p:nvSpPr>
        <p:spPr>
          <a:xfrm>
            <a:off x="1355487" y="2133600"/>
            <a:ext cx="9220200" cy="47244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50000"/>
              </a:lnSpc>
              <a:spcBef>
                <a:spcPts val="0"/>
              </a:spcBef>
              <a:buNone/>
            </a:pPr>
            <a:r>
              <a:rPr lang="en-US" dirty="0">
                <a:latin typeface="Arial" panose="020B0604020202020204" pitchFamily="34" charset="0"/>
                <a:cs typeface="Arial" panose="020B0604020202020204" pitchFamily="34" charset="0"/>
              </a:rPr>
              <a:t>1926.503(b) Written certification record</a:t>
            </a:r>
          </a:p>
          <a:p>
            <a:pPr marL="1371600" indent="-339725">
              <a:lnSpc>
                <a:spcPct val="150000"/>
              </a:lnSpc>
              <a:spcBef>
                <a:spcPts val="0"/>
              </a:spcBef>
            </a:pPr>
            <a:r>
              <a:rPr lang="en-US" sz="2400" dirty="0">
                <a:latin typeface="Arial" panose="020B0604020202020204" pitchFamily="34" charset="0"/>
                <a:cs typeface="Arial" panose="020B0604020202020204" pitchFamily="34" charset="0"/>
              </a:rPr>
              <a:t>Name of employee trained</a:t>
            </a:r>
          </a:p>
          <a:p>
            <a:pPr marL="1371600" lvl="1" indent="-342900">
              <a:lnSpc>
                <a:spcPct val="150000"/>
              </a:lnSpc>
              <a:spcBef>
                <a:spcPts val="0"/>
              </a:spcBef>
            </a:pPr>
            <a:r>
              <a:rPr lang="en-US" sz="2400" dirty="0">
                <a:latin typeface="Arial" panose="020B0604020202020204" pitchFamily="34" charset="0"/>
                <a:cs typeface="Arial" panose="020B0604020202020204" pitchFamily="34" charset="0"/>
              </a:rPr>
              <a:t>Date of training</a:t>
            </a:r>
          </a:p>
          <a:p>
            <a:pPr marL="1374775" lvl="1" indent="-342900">
              <a:lnSpc>
                <a:spcPct val="150000"/>
              </a:lnSpc>
              <a:spcBef>
                <a:spcPts val="0"/>
              </a:spcBef>
            </a:pPr>
            <a:r>
              <a:rPr lang="en-US" sz="2400" dirty="0">
                <a:latin typeface="Arial" panose="020B0604020202020204" pitchFamily="34" charset="0"/>
                <a:cs typeface="Arial" panose="020B0604020202020204" pitchFamily="34" charset="0"/>
              </a:rPr>
              <a:t>Signature of person who conducted training</a:t>
            </a:r>
          </a:p>
          <a:p>
            <a:pPr marL="1374775" lvl="1" indent="-342900">
              <a:lnSpc>
                <a:spcPct val="150000"/>
              </a:lnSpc>
              <a:spcBef>
                <a:spcPts val="0"/>
              </a:spcBef>
            </a:pPr>
            <a:r>
              <a:rPr lang="en-US" sz="2400" dirty="0">
                <a:latin typeface="Arial" panose="020B0604020202020204" pitchFamily="34" charset="0"/>
                <a:cs typeface="Arial" panose="020B0604020202020204" pitchFamily="34" charset="0"/>
              </a:rPr>
              <a:t>If you rely on training provided by another employer (or Union), must state date you determined that their training was adequate (how?)</a:t>
            </a:r>
          </a:p>
        </p:txBody>
      </p:sp>
    </p:spTree>
    <p:extLst>
      <p:ext uri="{BB962C8B-B14F-4D97-AF65-F5344CB8AC3E}">
        <p14:creationId xmlns:p14="http://schemas.microsoft.com/office/powerpoint/2010/main" val="209391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62</TotalTime>
  <Words>831</Words>
  <Application>Microsoft Office PowerPoint</Application>
  <PresentationFormat>Custom</PresentationFormat>
  <Paragraphs>119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Corbel</vt:lpstr>
      <vt:lpstr>Wingdings</vt:lpstr>
      <vt:lpstr>Digital Blue Tunnel 16x9</vt:lpstr>
      <vt:lpstr>Safety Matters  Midwest Roofing Contractors Association Convention</vt:lpstr>
      <vt:lpstr>2024 OSHA Top 10</vt:lpstr>
      <vt:lpstr>Why are These the Top 10?</vt:lpstr>
      <vt:lpstr>Why are They Important?</vt:lpstr>
      <vt:lpstr>What is Not on the List?</vt:lpstr>
      <vt:lpstr>No. 1: Fall Protection (1926.501)</vt:lpstr>
      <vt:lpstr>But First</vt:lpstr>
      <vt:lpstr>No. 7: Fall Protection Training (1926.503)</vt:lpstr>
      <vt:lpstr>No. 7 – Fall Protection Training (1926.503) (cont.)</vt:lpstr>
      <vt:lpstr>Proposed Heat Injury &amp; Illness Prevention Standard</vt:lpstr>
      <vt:lpstr>Site Specific HIIPP – Heat Injury &amp; Illness Prevention Plans</vt:lpstr>
      <vt:lpstr>Site Specific HIIPP – Heat Injury &amp; Illness Prevention Plans (cont.)</vt:lpstr>
      <vt:lpstr>Accident Investigation Do’s</vt:lpstr>
      <vt:lpstr>Three Types of Accidents</vt:lpstr>
      <vt:lpstr>Accident Investigation Dont’s</vt:lpstr>
      <vt:lpstr>More Practical Advice</vt:lpstr>
      <vt:lpstr>What a Safety Director Should Know</vt:lpstr>
      <vt:lpstr>What You Need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Erick V. Sommers</dc:creator>
  <cp:lastModifiedBy>Erick V. Sommers</cp:lastModifiedBy>
  <cp:revision>1</cp:revision>
  <dcterms:created xsi:type="dcterms:W3CDTF">2024-10-14T13:35:00Z</dcterms:created>
  <dcterms:modified xsi:type="dcterms:W3CDTF">2024-10-14T16:34:06Z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